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3.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bookmarkIdSeed="2">
  <p:sldMasterIdLst>
    <p:sldMasterId id="2147483648" r:id="rId1"/>
    <p:sldMasterId id="2147483672" r:id="rId2"/>
    <p:sldMasterId id="2147483689" r:id="rId3"/>
    <p:sldMasterId id="2147483707" r:id="rId4"/>
  </p:sldMasterIdLst>
  <p:notesMasterIdLst>
    <p:notesMasterId r:id="rId25"/>
  </p:notesMasterIdLst>
  <p:sldIdLst>
    <p:sldId id="256" r:id="rId5"/>
    <p:sldId id="277" r:id="rId6"/>
    <p:sldId id="278" r:id="rId7"/>
    <p:sldId id="280" r:id="rId8"/>
    <p:sldId id="260" r:id="rId9"/>
    <p:sldId id="261" r:id="rId10"/>
    <p:sldId id="262" r:id="rId11"/>
    <p:sldId id="263" r:id="rId12"/>
    <p:sldId id="264" r:id="rId13"/>
    <p:sldId id="266" r:id="rId14"/>
    <p:sldId id="274" r:id="rId15"/>
    <p:sldId id="275" r:id="rId16"/>
    <p:sldId id="276" r:id="rId17"/>
    <p:sldId id="273" r:id="rId18"/>
    <p:sldId id="272" r:id="rId19"/>
    <p:sldId id="271" r:id="rId20"/>
    <p:sldId id="270" r:id="rId21"/>
    <p:sldId id="267" r:id="rId22"/>
    <p:sldId id="269" r:id="rId23"/>
    <p:sldId id="265" r:id="rId24"/>
  </p:sldIdLst>
  <p:sldSz cx="12190413" cy="6858000"/>
  <p:notesSz cx="6805613" cy="99441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08">
          <p15:clr>
            <a:srgbClr val="A4A3A4"/>
          </p15:clr>
        </p15:guide>
        <p15:guide id="2" orient="horz" pos="3877">
          <p15:clr>
            <a:srgbClr val="A4A3A4"/>
          </p15:clr>
        </p15:guide>
        <p15:guide id="3" orient="horz" pos="688">
          <p15:clr>
            <a:srgbClr val="A4A3A4"/>
          </p15:clr>
        </p15:guide>
        <p15:guide id="4" orient="horz" pos="1184">
          <p15:clr>
            <a:srgbClr val="A4A3A4"/>
          </p15:clr>
        </p15:guide>
        <p15:guide id="5" orient="horz" pos="1457">
          <p15:clr>
            <a:srgbClr val="A4A3A4"/>
          </p15:clr>
        </p15:guide>
        <p15:guide id="6" orient="horz" pos="4071">
          <p15:clr>
            <a:srgbClr val="A4A3A4"/>
          </p15:clr>
        </p15:guide>
        <p15:guide id="7" pos="3919">
          <p15:clr>
            <a:srgbClr val="A4A3A4"/>
          </p15:clr>
        </p15:guide>
        <p15:guide id="8" pos="305">
          <p15:clr>
            <a:srgbClr val="A4A3A4"/>
          </p15:clr>
        </p15:guide>
        <p15:guide id="9" pos="7382">
          <p15:clr>
            <a:srgbClr val="A4A3A4"/>
          </p15:clr>
        </p15:guide>
        <p15:guide id="10" pos="2565">
          <p15:clr>
            <a:srgbClr val="A4A3A4"/>
          </p15:clr>
        </p15:guide>
        <p15:guide id="11" pos="2724">
          <p15:clr>
            <a:srgbClr val="A4A3A4"/>
          </p15:clr>
        </p15:guide>
        <p15:guide id="12" pos="3762">
          <p15:clr>
            <a:srgbClr val="A4A3A4"/>
          </p15:clr>
        </p15:guide>
        <p15:guide id="13" pos="4970">
          <p15:clr>
            <a:srgbClr val="A4A3A4"/>
          </p15:clr>
        </p15:guide>
        <p15:guide id="14" pos="5122">
          <p15:clr>
            <a:srgbClr val="A4A3A4"/>
          </p15:clr>
        </p15:guide>
        <p15:guide id="15" pos="6178">
          <p15:clr>
            <a:srgbClr val="A4A3A4"/>
          </p15:clr>
        </p15:guide>
        <p15:guide id="16" pos="6325">
          <p15:clr>
            <a:srgbClr val="A4A3A4"/>
          </p15:clr>
        </p15:guide>
        <p15:guide id="17" pos="543">
          <p15:clr>
            <a:srgbClr val="A4A3A4"/>
          </p15:clr>
        </p15:guide>
        <p15:guide id="18" pos="1355">
          <p15:clr>
            <a:srgbClr val="A4A3A4"/>
          </p15:clr>
        </p15:guide>
        <p15:guide id="19" pos="151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8888"/>
    <a:srgbClr val="3E1773"/>
    <a:srgbClr val="FF4F75"/>
    <a:srgbClr val="F31D8D"/>
    <a:srgbClr val="501FA9"/>
    <a:srgbClr val="6D24A4"/>
    <a:srgbClr val="A80C26"/>
    <a:srgbClr val="BE0E2B"/>
    <a:srgbClr val="DE0024"/>
    <a:srgbClr val="4646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n typografi, intet git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93D81CF-94F2-401A-BA57-92F5A7B2D0C5}" styleName="Mellemlayout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Ingen typografi, tabelgit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427" autoAdjust="0"/>
  </p:normalViewPr>
  <p:slideViewPr>
    <p:cSldViewPr snapToGrid="0" snapToObjects="1" showGuides="1">
      <p:cViewPr>
        <p:scale>
          <a:sx n="60" d="100"/>
          <a:sy n="60" d="100"/>
        </p:scale>
        <p:origin x="-946" y="-259"/>
      </p:cViewPr>
      <p:guideLst>
        <p:guide orient="horz" pos="308"/>
        <p:guide orient="horz" pos="3877"/>
        <p:guide orient="horz" pos="688"/>
        <p:guide orient="horz" pos="1184"/>
        <p:guide orient="horz" pos="1457"/>
        <p:guide orient="horz" pos="4071"/>
        <p:guide pos="3919"/>
        <p:guide pos="305"/>
        <p:guide pos="7382"/>
        <p:guide pos="2565"/>
        <p:guide pos="2724"/>
        <p:guide pos="3762"/>
        <p:guide pos="4970"/>
        <p:guide pos="5122"/>
        <p:guide pos="6178"/>
        <p:guide pos="6325"/>
        <p:guide pos="543"/>
        <p:guide pos="1355"/>
        <p:guide pos="1511"/>
      </p:guideLst>
    </p:cSldViewPr>
  </p:slideViewPr>
  <p:notesTextViewPr>
    <p:cViewPr>
      <p:scale>
        <a:sx n="1" d="1"/>
        <a:sy n="1" d="1"/>
      </p:scale>
      <p:origin x="0" y="0"/>
    </p:cViewPr>
  </p:notesTextViewPr>
  <p:sorterViewPr>
    <p:cViewPr>
      <p:scale>
        <a:sx n="100" d="100"/>
        <a:sy n="100" d="100"/>
      </p:scale>
      <p:origin x="0" y="53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3269" tIns="46634" rIns="93269" bIns="46634" rtlCol="0"/>
          <a:lstStyle>
            <a:lvl1pPr algn="l">
              <a:defRPr sz="1200"/>
            </a:lvl1pPr>
          </a:lstStyle>
          <a:p>
            <a:endParaRPr lang="en-GB"/>
          </a:p>
        </p:txBody>
      </p:sp>
      <p:sp>
        <p:nvSpPr>
          <p:cNvPr id="3" name="Date Placeholder 2"/>
          <p:cNvSpPr>
            <a:spLocks noGrp="1"/>
          </p:cNvSpPr>
          <p:nvPr>
            <p:ph type="dt" idx="1"/>
          </p:nvPr>
        </p:nvSpPr>
        <p:spPr>
          <a:xfrm>
            <a:off x="3854940" y="0"/>
            <a:ext cx="2949099" cy="497205"/>
          </a:xfrm>
          <a:prstGeom prst="rect">
            <a:avLst/>
          </a:prstGeom>
        </p:spPr>
        <p:txBody>
          <a:bodyPr vert="horz" lIns="93269" tIns="46634" rIns="93269" bIns="46634" rtlCol="0"/>
          <a:lstStyle>
            <a:lvl1pPr algn="r">
              <a:defRPr sz="1200"/>
            </a:lvl1pPr>
          </a:lstStyle>
          <a:p>
            <a:fld id="{AD3368F2-3152-4E95-B4D2-EAC398BC74ED}" type="datetimeFigureOut">
              <a:rPr lang="en-GB" smtClean="0"/>
              <a:t>07/10/2016</a:t>
            </a:fld>
            <a:endParaRPr lang="en-GB"/>
          </a:p>
        </p:txBody>
      </p:sp>
      <p:sp>
        <p:nvSpPr>
          <p:cNvPr id="4" name="Slide Image Placeholder 3"/>
          <p:cNvSpPr>
            <a:spLocks noGrp="1" noRot="1" noChangeAspect="1"/>
          </p:cNvSpPr>
          <p:nvPr>
            <p:ph type="sldImg" idx="2"/>
          </p:nvPr>
        </p:nvSpPr>
        <p:spPr>
          <a:xfrm>
            <a:off x="88900" y="746125"/>
            <a:ext cx="6627813" cy="3729038"/>
          </a:xfrm>
          <a:prstGeom prst="rect">
            <a:avLst/>
          </a:prstGeom>
          <a:noFill/>
          <a:ln w="12700">
            <a:solidFill>
              <a:prstClr val="black"/>
            </a:solidFill>
          </a:ln>
        </p:spPr>
        <p:txBody>
          <a:bodyPr vert="horz" lIns="93269" tIns="46634" rIns="93269" bIns="46634" rtlCol="0" anchor="ctr"/>
          <a:lstStyle/>
          <a:p>
            <a:endParaRPr lang="en-GB"/>
          </a:p>
        </p:txBody>
      </p:sp>
      <p:sp>
        <p:nvSpPr>
          <p:cNvPr id="5" name="Notes Placeholder 4"/>
          <p:cNvSpPr>
            <a:spLocks noGrp="1"/>
          </p:cNvSpPr>
          <p:nvPr>
            <p:ph type="body" sz="quarter" idx="3"/>
          </p:nvPr>
        </p:nvSpPr>
        <p:spPr>
          <a:xfrm>
            <a:off x="680562" y="4723448"/>
            <a:ext cx="5444490" cy="4474845"/>
          </a:xfrm>
          <a:prstGeom prst="rect">
            <a:avLst/>
          </a:prstGeom>
        </p:spPr>
        <p:txBody>
          <a:bodyPr vert="horz" lIns="93269" tIns="46634" rIns="93269" bIns="4663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5169"/>
            <a:ext cx="2949099" cy="497205"/>
          </a:xfrm>
          <a:prstGeom prst="rect">
            <a:avLst/>
          </a:prstGeom>
        </p:spPr>
        <p:txBody>
          <a:bodyPr vert="horz" lIns="93269" tIns="46634" rIns="93269" bIns="46634" rtlCol="0" anchor="b"/>
          <a:lstStyle>
            <a:lvl1pPr algn="l">
              <a:defRPr sz="1200"/>
            </a:lvl1pPr>
          </a:lstStyle>
          <a:p>
            <a:endParaRPr lang="en-GB"/>
          </a:p>
        </p:txBody>
      </p:sp>
      <p:sp>
        <p:nvSpPr>
          <p:cNvPr id="7" name="Slide Number Placeholder 6"/>
          <p:cNvSpPr>
            <a:spLocks noGrp="1"/>
          </p:cNvSpPr>
          <p:nvPr>
            <p:ph type="sldNum" sz="quarter" idx="5"/>
          </p:nvPr>
        </p:nvSpPr>
        <p:spPr>
          <a:xfrm>
            <a:off x="3854940" y="9445169"/>
            <a:ext cx="2949099" cy="497205"/>
          </a:xfrm>
          <a:prstGeom prst="rect">
            <a:avLst/>
          </a:prstGeom>
        </p:spPr>
        <p:txBody>
          <a:bodyPr vert="horz" lIns="93269" tIns="46634" rIns="93269" bIns="46634" rtlCol="0" anchor="b"/>
          <a:lstStyle>
            <a:lvl1pPr algn="r">
              <a:defRPr sz="1200"/>
            </a:lvl1pPr>
          </a:lstStyle>
          <a:p>
            <a:fld id="{7F110BEC-8091-4298-B55B-ECE62B226EDC}" type="slidenum">
              <a:rPr lang="en-GB" smtClean="0"/>
              <a:t>‹Nr.›</a:t>
            </a:fld>
            <a:endParaRPr lang="en-GB"/>
          </a:p>
        </p:txBody>
      </p:sp>
    </p:spTree>
    <p:extLst>
      <p:ext uri="{BB962C8B-B14F-4D97-AF65-F5344CB8AC3E}">
        <p14:creationId xmlns:p14="http://schemas.microsoft.com/office/powerpoint/2010/main" val="3998835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diasnummer 3"/>
          <p:cNvSpPr>
            <a:spLocks noGrp="1"/>
          </p:cNvSpPr>
          <p:nvPr>
            <p:ph type="sldNum" sz="quarter" idx="10"/>
          </p:nvPr>
        </p:nvSpPr>
        <p:spPr/>
        <p:txBody>
          <a:bodyPr/>
          <a:lstStyle/>
          <a:p>
            <a:fld id="{7F110BEC-8091-4298-B55B-ECE62B226EDC}" type="slidenum">
              <a:rPr lang="en-GB" smtClean="0"/>
              <a:t>1</a:t>
            </a:fld>
            <a:endParaRPr lang="en-GB" dirty="0"/>
          </a:p>
        </p:txBody>
      </p:sp>
    </p:spTree>
    <p:extLst>
      <p:ext uri="{BB962C8B-B14F-4D97-AF65-F5344CB8AC3E}">
        <p14:creationId xmlns:p14="http://schemas.microsoft.com/office/powerpoint/2010/main" val="12919673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diasnummer 3"/>
          <p:cNvSpPr>
            <a:spLocks noGrp="1"/>
          </p:cNvSpPr>
          <p:nvPr>
            <p:ph type="sldNum" sz="quarter" idx="10"/>
          </p:nvPr>
        </p:nvSpPr>
        <p:spPr/>
        <p:txBody>
          <a:bodyPr/>
          <a:lstStyle/>
          <a:p>
            <a:fld id="{7F110BEC-8091-4298-B55B-ECE62B226EDC}" type="slidenum">
              <a:rPr lang="en-GB" smtClean="0">
                <a:solidFill>
                  <a:prstClr val="black"/>
                </a:solidFill>
              </a:rPr>
              <a:pPr/>
              <a:t>10</a:t>
            </a:fld>
            <a:endParaRPr lang="en-GB" dirty="0">
              <a:solidFill>
                <a:prstClr val="black"/>
              </a:solidFill>
            </a:endParaRPr>
          </a:p>
        </p:txBody>
      </p:sp>
    </p:spTree>
    <p:extLst>
      <p:ext uri="{BB962C8B-B14F-4D97-AF65-F5344CB8AC3E}">
        <p14:creationId xmlns:p14="http://schemas.microsoft.com/office/powerpoint/2010/main" val="20435529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altLang="et-EE" sz="1200" b="1" dirty="0" smtClean="0"/>
          </a:p>
        </p:txBody>
      </p:sp>
      <p:sp>
        <p:nvSpPr>
          <p:cNvPr id="4" name="Pladsholder til diasnummer 3"/>
          <p:cNvSpPr>
            <a:spLocks noGrp="1"/>
          </p:cNvSpPr>
          <p:nvPr>
            <p:ph type="sldNum" sz="quarter" idx="10"/>
          </p:nvPr>
        </p:nvSpPr>
        <p:spPr/>
        <p:txBody>
          <a:bodyPr/>
          <a:lstStyle/>
          <a:p>
            <a:fld id="{7F110BEC-8091-4298-B55B-ECE62B226EDC}" type="slidenum">
              <a:rPr lang="en-GB" smtClean="0">
                <a:solidFill>
                  <a:prstClr val="black"/>
                </a:solidFill>
              </a:rPr>
              <a:pPr/>
              <a:t>11</a:t>
            </a:fld>
            <a:endParaRPr lang="en-GB" dirty="0">
              <a:solidFill>
                <a:prstClr val="black"/>
              </a:solidFill>
            </a:endParaRPr>
          </a:p>
        </p:txBody>
      </p:sp>
    </p:spTree>
    <p:extLst>
      <p:ext uri="{BB962C8B-B14F-4D97-AF65-F5344CB8AC3E}">
        <p14:creationId xmlns:p14="http://schemas.microsoft.com/office/powerpoint/2010/main" val="2043552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diasnummer 3"/>
          <p:cNvSpPr>
            <a:spLocks noGrp="1"/>
          </p:cNvSpPr>
          <p:nvPr>
            <p:ph type="sldNum" sz="quarter" idx="10"/>
          </p:nvPr>
        </p:nvSpPr>
        <p:spPr/>
        <p:txBody>
          <a:bodyPr/>
          <a:lstStyle/>
          <a:p>
            <a:fld id="{7F110BEC-8091-4298-B55B-ECE62B226EDC}" type="slidenum">
              <a:rPr lang="en-GB" smtClean="0">
                <a:solidFill>
                  <a:prstClr val="black"/>
                </a:solidFill>
              </a:rPr>
              <a:pPr/>
              <a:t>12</a:t>
            </a:fld>
            <a:endParaRPr lang="en-GB" dirty="0">
              <a:solidFill>
                <a:prstClr val="black"/>
              </a:solidFill>
            </a:endParaRPr>
          </a:p>
        </p:txBody>
      </p:sp>
    </p:spTree>
    <p:extLst>
      <p:ext uri="{BB962C8B-B14F-4D97-AF65-F5344CB8AC3E}">
        <p14:creationId xmlns:p14="http://schemas.microsoft.com/office/powerpoint/2010/main" val="20435529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dirty="0"/>
          </a:p>
        </p:txBody>
      </p:sp>
      <p:sp>
        <p:nvSpPr>
          <p:cNvPr id="4" name="Pladsholder til diasnummer 3"/>
          <p:cNvSpPr>
            <a:spLocks noGrp="1"/>
          </p:cNvSpPr>
          <p:nvPr>
            <p:ph type="sldNum" sz="quarter" idx="10"/>
          </p:nvPr>
        </p:nvSpPr>
        <p:spPr/>
        <p:txBody>
          <a:bodyPr/>
          <a:lstStyle/>
          <a:p>
            <a:fld id="{7F110BEC-8091-4298-B55B-ECE62B226EDC}" type="slidenum">
              <a:rPr lang="en-GB" smtClean="0"/>
              <a:t>13</a:t>
            </a:fld>
            <a:endParaRPr lang="en-GB"/>
          </a:p>
        </p:txBody>
      </p:sp>
    </p:spTree>
    <p:extLst>
      <p:ext uri="{BB962C8B-B14F-4D97-AF65-F5344CB8AC3E}">
        <p14:creationId xmlns:p14="http://schemas.microsoft.com/office/powerpoint/2010/main" val="34844594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diasnummer 3"/>
          <p:cNvSpPr>
            <a:spLocks noGrp="1"/>
          </p:cNvSpPr>
          <p:nvPr>
            <p:ph type="sldNum" sz="quarter" idx="10"/>
          </p:nvPr>
        </p:nvSpPr>
        <p:spPr/>
        <p:txBody>
          <a:bodyPr/>
          <a:lstStyle/>
          <a:p>
            <a:fld id="{7F110BEC-8091-4298-B55B-ECE62B226EDC}" type="slidenum">
              <a:rPr lang="en-GB" smtClean="0">
                <a:solidFill>
                  <a:prstClr val="black"/>
                </a:solidFill>
              </a:rPr>
              <a:pPr/>
              <a:t>14</a:t>
            </a:fld>
            <a:endParaRPr lang="en-GB" dirty="0">
              <a:solidFill>
                <a:prstClr val="black"/>
              </a:solidFill>
            </a:endParaRPr>
          </a:p>
        </p:txBody>
      </p:sp>
    </p:spTree>
    <p:extLst>
      <p:ext uri="{BB962C8B-B14F-4D97-AF65-F5344CB8AC3E}">
        <p14:creationId xmlns:p14="http://schemas.microsoft.com/office/powerpoint/2010/main" val="20435529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diasnummer 3"/>
          <p:cNvSpPr>
            <a:spLocks noGrp="1"/>
          </p:cNvSpPr>
          <p:nvPr>
            <p:ph type="sldNum" sz="quarter" idx="10"/>
          </p:nvPr>
        </p:nvSpPr>
        <p:spPr/>
        <p:txBody>
          <a:bodyPr/>
          <a:lstStyle/>
          <a:p>
            <a:fld id="{7F110BEC-8091-4298-B55B-ECE62B226EDC}" type="slidenum">
              <a:rPr lang="en-GB" smtClean="0">
                <a:solidFill>
                  <a:prstClr val="black"/>
                </a:solidFill>
              </a:rPr>
              <a:pPr/>
              <a:t>15</a:t>
            </a:fld>
            <a:endParaRPr lang="en-GB" dirty="0">
              <a:solidFill>
                <a:prstClr val="black"/>
              </a:solidFill>
            </a:endParaRPr>
          </a:p>
        </p:txBody>
      </p:sp>
    </p:spTree>
    <p:extLst>
      <p:ext uri="{BB962C8B-B14F-4D97-AF65-F5344CB8AC3E}">
        <p14:creationId xmlns:p14="http://schemas.microsoft.com/office/powerpoint/2010/main" val="20435529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diasnummer 3"/>
          <p:cNvSpPr>
            <a:spLocks noGrp="1"/>
          </p:cNvSpPr>
          <p:nvPr>
            <p:ph type="sldNum" sz="quarter" idx="10"/>
          </p:nvPr>
        </p:nvSpPr>
        <p:spPr/>
        <p:txBody>
          <a:bodyPr/>
          <a:lstStyle/>
          <a:p>
            <a:fld id="{7F110BEC-8091-4298-B55B-ECE62B226EDC}" type="slidenum">
              <a:rPr lang="en-GB" smtClean="0">
                <a:solidFill>
                  <a:prstClr val="black"/>
                </a:solidFill>
              </a:rPr>
              <a:pPr/>
              <a:t>16</a:t>
            </a:fld>
            <a:endParaRPr lang="en-GB" dirty="0">
              <a:solidFill>
                <a:prstClr val="black"/>
              </a:solidFill>
            </a:endParaRPr>
          </a:p>
        </p:txBody>
      </p:sp>
    </p:spTree>
    <p:extLst>
      <p:ext uri="{BB962C8B-B14F-4D97-AF65-F5344CB8AC3E}">
        <p14:creationId xmlns:p14="http://schemas.microsoft.com/office/powerpoint/2010/main" val="20435529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diasnummer 3"/>
          <p:cNvSpPr>
            <a:spLocks noGrp="1"/>
          </p:cNvSpPr>
          <p:nvPr>
            <p:ph type="sldNum" sz="quarter" idx="10"/>
          </p:nvPr>
        </p:nvSpPr>
        <p:spPr/>
        <p:txBody>
          <a:bodyPr/>
          <a:lstStyle/>
          <a:p>
            <a:fld id="{7F110BEC-8091-4298-B55B-ECE62B226EDC}" type="slidenum">
              <a:rPr lang="en-GB" smtClean="0">
                <a:solidFill>
                  <a:prstClr val="black"/>
                </a:solidFill>
              </a:rPr>
              <a:pPr/>
              <a:t>17</a:t>
            </a:fld>
            <a:endParaRPr lang="en-GB" dirty="0">
              <a:solidFill>
                <a:prstClr val="black"/>
              </a:solidFill>
            </a:endParaRPr>
          </a:p>
        </p:txBody>
      </p:sp>
    </p:spTree>
    <p:extLst>
      <p:ext uri="{BB962C8B-B14F-4D97-AF65-F5344CB8AC3E}">
        <p14:creationId xmlns:p14="http://schemas.microsoft.com/office/powerpoint/2010/main" val="20435529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diasnummer 3"/>
          <p:cNvSpPr>
            <a:spLocks noGrp="1"/>
          </p:cNvSpPr>
          <p:nvPr>
            <p:ph type="sldNum" sz="quarter" idx="10"/>
          </p:nvPr>
        </p:nvSpPr>
        <p:spPr/>
        <p:txBody>
          <a:bodyPr/>
          <a:lstStyle/>
          <a:p>
            <a:fld id="{7F110BEC-8091-4298-B55B-ECE62B226EDC}" type="slidenum">
              <a:rPr lang="en-GB" smtClean="0">
                <a:solidFill>
                  <a:prstClr val="black"/>
                </a:solidFill>
              </a:rPr>
              <a:pPr/>
              <a:t>18</a:t>
            </a:fld>
            <a:endParaRPr lang="en-GB" dirty="0">
              <a:solidFill>
                <a:prstClr val="black"/>
              </a:solidFill>
            </a:endParaRPr>
          </a:p>
        </p:txBody>
      </p:sp>
    </p:spTree>
    <p:extLst>
      <p:ext uri="{BB962C8B-B14F-4D97-AF65-F5344CB8AC3E}">
        <p14:creationId xmlns:p14="http://schemas.microsoft.com/office/powerpoint/2010/main" val="20435529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diasnummer 3"/>
          <p:cNvSpPr>
            <a:spLocks noGrp="1"/>
          </p:cNvSpPr>
          <p:nvPr>
            <p:ph type="sldNum" sz="quarter" idx="10"/>
          </p:nvPr>
        </p:nvSpPr>
        <p:spPr/>
        <p:txBody>
          <a:bodyPr/>
          <a:lstStyle/>
          <a:p>
            <a:fld id="{7F110BEC-8091-4298-B55B-ECE62B226EDC}" type="slidenum">
              <a:rPr lang="en-GB" smtClean="0">
                <a:solidFill>
                  <a:prstClr val="black"/>
                </a:solidFill>
              </a:rPr>
              <a:pPr/>
              <a:t>19</a:t>
            </a:fld>
            <a:endParaRPr lang="en-GB" dirty="0">
              <a:solidFill>
                <a:prstClr val="black"/>
              </a:solidFill>
            </a:endParaRPr>
          </a:p>
        </p:txBody>
      </p:sp>
    </p:spTree>
    <p:extLst>
      <p:ext uri="{BB962C8B-B14F-4D97-AF65-F5344CB8AC3E}">
        <p14:creationId xmlns:p14="http://schemas.microsoft.com/office/powerpoint/2010/main" val="2043552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diasnummer 3"/>
          <p:cNvSpPr>
            <a:spLocks noGrp="1"/>
          </p:cNvSpPr>
          <p:nvPr>
            <p:ph type="sldNum" sz="quarter" idx="10"/>
          </p:nvPr>
        </p:nvSpPr>
        <p:spPr/>
        <p:txBody>
          <a:bodyPr/>
          <a:lstStyle/>
          <a:p>
            <a:fld id="{7F110BEC-8091-4298-B55B-ECE62B226EDC}"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20435529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diasnummer 3"/>
          <p:cNvSpPr>
            <a:spLocks noGrp="1"/>
          </p:cNvSpPr>
          <p:nvPr>
            <p:ph type="sldNum" sz="quarter" idx="10"/>
          </p:nvPr>
        </p:nvSpPr>
        <p:spPr/>
        <p:txBody>
          <a:bodyPr/>
          <a:lstStyle/>
          <a:p>
            <a:fld id="{7F110BEC-8091-4298-B55B-ECE62B226EDC}" type="slidenum">
              <a:rPr lang="en-GB" smtClean="0">
                <a:solidFill>
                  <a:prstClr val="black"/>
                </a:solidFill>
              </a:rPr>
              <a:pPr/>
              <a:t>20</a:t>
            </a:fld>
            <a:endParaRPr lang="en-GB" dirty="0">
              <a:solidFill>
                <a:prstClr val="black"/>
              </a:solidFill>
            </a:endParaRPr>
          </a:p>
        </p:txBody>
      </p:sp>
    </p:spTree>
    <p:extLst>
      <p:ext uri="{BB962C8B-B14F-4D97-AF65-F5344CB8AC3E}">
        <p14:creationId xmlns:p14="http://schemas.microsoft.com/office/powerpoint/2010/main" val="2043552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diasnummer 3"/>
          <p:cNvSpPr>
            <a:spLocks noGrp="1"/>
          </p:cNvSpPr>
          <p:nvPr>
            <p:ph type="sldNum" sz="quarter" idx="10"/>
          </p:nvPr>
        </p:nvSpPr>
        <p:spPr/>
        <p:txBody>
          <a:bodyPr/>
          <a:lstStyle/>
          <a:p>
            <a:fld id="{7F110BEC-8091-4298-B55B-ECE62B226EDC}"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2043552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smtClean="0"/>
          </a:p>
          <a:p>
            <a:endParaRPr lang="en-GB" dirty="0"/>
          </a:p>
        </p:txBody>
      </p:sp>
      <p:sp>
        <p:nvSpPr>
          <p:cNvPr id="4" name="Pladsholder til diasnummer 3"/>
          <p:cNvSpPr>
            <a:spLocks noGrp="1"/>
          </p:cNvSpPr>
          <p:nvPr>
            <p:ph type="sldNum" sz="quarter" idx="10"/>
          </p:nvPr>
        </p:nvSpPr>
        <p:spPr/>
        <p:txBody>
          <a:bodyPr/>
          <a:lstStyle/>
          <a:p>
            <a:fld id="{7F110BEC-8091-4298-B55B-ECE62B226EDC}" type="slidenum">
              <a:rPr lang="en-GB" smtClean="0">
                <a:solidFill>
                  <a:prstClr val="black"/>
                </a:solidFill>
              </a:rPr>
              <a:pPr/>
              <a:t>4</a:t>
            </a:fld>
            <a:endParaRPr lang="en-GB" dirty="0">
              <a:solidFill>
                <a:prstClr val="black"/>
              </a:solidFill>
            </a:endParaRPr>
          </a:p>
        </p:txBody>
      </p:sp>
    </p:spTree>
    <p:extLst>
      <p:ext uri="{BB962C8B-B14F-4D97-AF65-F5344CB8AC3E}">
        <p14:creationId xmlns:p14="http://schemas.microsoft.com/office/powerpoint/2010/main" val="2043552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diasnummer 3"/>
          <p:cNvSpPr>
            <a:spLocks noGrp="1"/>
          </p:cNvSpPr>
          <p:nvPr>
            <p:ph type="sldNum" sz="quarter" idx="10"/>
          </p:nvPr>
        </p:nvSpPr>
        <p:spPr/>
        <p:txBody>
          <a:bodyPr/>
          <a:lstStyle/>
          <a:p>
            <a:fld id="{7F110BEC-8091-4298-B55B-ECE62B226EDC}" type="slidenum">
              <a:rPr lang="en-GB" smtClean="0"/>
              <a:t>5</a:t>
            </a:fld>
            <a:endParaRPr lang="en-GB" dirty="0"/>
          </a:p>
        </p:txBody>
      </p:sp>
    </p:spTree>
    <p:extLst>
      <p:ext uri="{BB962C8B-B14F-4D97-AF65-F5344CB8AC3E}">
        <p14:creationId xmlns:p14="http://schemas.microsoft.com/office/powerpoint/2010/main" val="2043552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diasnummer 3"/>
          <p:cNvSpPr>
            <a:spLocks noGrp="1"/>
          </p:cNvSpPr>
          <p:nvPr>
            <p:ph type="sldNum" sz="quarter" idx="10"/>
          </p:nvPr>
        </p:nvSpPr>
        <p:spPr/>
        <p:txBody>
          <a:bodyPr/>
          <a:lstStyle/>
          <a:p>
            <a:fld id="{7F110BEC-8091-4298-B55B-ECE62B226EDC}" type="slidenum">
              <a:rPr lang="en-GB" smtClean="0">
                <a:solidFill>
                  <a:prstClr val="black"/>
                </a:solidFill>
              </a:rPr>
              <a:pPr/>
              <a:t>6</a:t>
            </a:fld>
            <a:endParaRPr lang="en-GB" dirty="0">
              <a:solidFill>
                <a:prstClr val="black"/>
              </a:solidFill>
            </a:endParaRPr>
          </a:p>
        </p:txBody>
      </p:sp>
    </p:spTree>
    <p:extLst>
      <p:ext uri="{BB962C8B-B14F-4D97-AF65-F5344CB8AC3E}">
        <p14:creationId xmlns:p14="http://schemas.microsoft.com/office/powerpoint/2010/main" val="2043552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diasnummer 3"/>
          <p:cNvSpPr>
            <a:spLocks noGrp="1"/>
          </p:cNvSpPr>
          <p:nvPr>
            <p:ph type="sldNum" sz="quarter" idx="10"/>
          </p:nvPr>
        </p:nvSpPr>
        <p:spPr/>
        <p:txBody>
          <a:bodyPr/>
          <a:lstStyle/>
          <a:p>
            <a:fld id="{7F110BEC-8091-4298-B55B-ECE62B226EDC}" type="slidenum">
              <a:rPr lang="en-GB" smtClean="0">
                <a:solidFill>
                  <a:prstClr val="black"/>
                </a:solidFill>
              </a:rPr>
              <a:pPr/>
              <a:t>7</a:t>
            </a:fld>
            <a:endParaRPr lang="en-GB" dirty="0">
              <a:solidFill>
                <a:prstClr val="black"/>
              </a:solidFill>
            </a:endParaRPr>
          </a:p>
        </p:txBody>
      </p:sp>
    </p:spTree>
    <p:extLst>
      <p:ext uri="{BB962C8B-B14F-4D97-AF65-F5344CB8AC3E}">
        <p14:creationId xmlns:p14="http://schemas.microsoft.com/office/powerpoint/2010/main" val="2043552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diasnummer 3"/>
          <p:cNvSpPr>
            <a:spLocks noGrp="1"/>
          </p:cNvSpPr>
          <p:nvPr>
            <p:ph type="sldNum" sz="quarter" idx="10"/>
          </p:nvPr>
        </p:nvSpPr>
        <p:spPr/>
        <p:txBody>
          <a:bodyPr/>
          <a:lstStyle/>
          <a:p>
            <a:fld id="{7F110BEC-8091-4298-B55B-ECE62B226EDC}" type="slidenum">
              <a:rPr lang="en-GB" smtClean="0">
                <a:solidFill>
                  <a:prstClr val="black"/>
                </a:solidFill>
              </a:rPr>
              <a:pPr/>
              <a:t>8</a:t>
            </a:fld>
            <a:endParaRPr lang="en-GB" dirty="0">
              <a:solidFill>
                <a:prstClr val="black"/>
              </a:solidFill>
            </a:endParaRPr>
          </a:p>
        </p:txBody>
      </p:sp>
    </p:spTree>
    <p:extLst>
      <p:ext uri="{BB962C8B-B14F-4D97-AF65-F5344CB8AC3E}">
        <p14:creationId xmlns:p14="http://schemas.microsoft.com/office/powerpoint/2010/main" val="2043552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diasnummer 3"/>
          <p:cNvSpPr>
            <a:spLocks noGrp="1"/>
          </p:cNvSpPr>
          <p:nvPr>
            <p:ph type="sldNum" sz="quarter" idx="10"/>
          </p:nvPr>
        </p:nvSpPr>
        <p:spPr/>
        <p:txBody>
          <a:bodyPr/>
          <a:lstStyle/>
          <a:p>
            <a:fld id="{7F110BEC-8091-4298-B55B-ECE62B226EDC}" type="slidenum">
              <a:rPr lang="en-GB" smtClean="0">
                <a:solidFill>
                  <a:prstClr val="black"/>
                </a:solidFill>
              </a:rPr>
              <a:pPr/>
              <a:t>9</a:t>
            </a:fld>
            <a:endParaRPr lang="en-GB" dirty="0">
              <a:solidFill>
                <a:prstClr val="black"/>
              </a:solidFill>
            </a:endParaRPr>
          </a:p>
        </p:txBody>
      </p:sp>
    </p:spTree>
    <p:extLst>
      <p:ext uri="{BB962C8B-B14F-4D97-AF65-F5344CB8AC3E}">
        <p14:creationId xmlns:p14="http://schemas.microsoft.com/office/powerpoint/2010/main" val="20435529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1.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3.xml"/><Relationship Id="rId4" Type="http://schemas.openxmlformats.org/officeDocument/2006/relationships/image" Target="../media/image5.png"/></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2.png"/><Relationship Id="rId1" Type="http://schemas.openxmlformats.org/officeDocument/2006/relationships/slideMaster" Target="../slideMasters/slideMaster3.xml"/><Relationship Id="rId4" Type="http://schemas.openxmlformats.org/officeDocument/2006/relationships/image" Target="../media/image7.png"/></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4.xml"/><Relationship Id="rId4" Type="http://schemas.openxmlformats.org/officeDocument/2006/relationships/image" Target="../media/image5.png"/></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3.png"/><Relationship Id="rId1" Type="http://schemas.openxmlformats.org/officeDocument/2006/relationships/slideMaster" Target="../slideMasters/slideMaster4.xml"/><Relationship Id="rId4" Type="http://schemas.openxmlformats.org/officeDocument/2006/relationships/image" Target="../media/image7.png"/></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Hvid forside">
    <p:spTree>
      <p:nvGrpSpPr>
        <p:cNvPr id="1" name=""/>
        <p:cNvGrpSpPr/>
        <p:nvPr/>
      </p:nvGrpSpPr>
      <p:grpSpPr>
        <a:xfrm>
          <a:off x="0" y="0"/>
          <a:ext cx="0" cy="0"/>
          <a:chOff x="0" y="0"/>
          <a:chExt cx="0" cy="0"/>
        </a:xfrm>
      </p:grpSpPr>
      <p:sp>
        <p:nvSpPr>
          <p:cNvPr id="4" name="Rektangel 3"/>
          <p:cNvSpPr/>
          <p:nvPr userDrawn="1"/>
        </p:nvSpPr>
        <p:spPr>
          <a:xfrm>
            <a:off x="-2" y="0"/>
            <a:ext cx="121896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sp>
        <p:nvSpPr>
          <p:cNvPr id="2" name="Title 1"/>
          <p:cNvSpPr>
            <a:spLocks noGrp="1"/>
          </p:cNvSpPr>
          <p:nvPr>
            <p:ph type="ctrTitle"/>
          </p:nvPr>
        </p:nvSpPr>
        <p:spPr>
          <a:xfrm>
            <a:off x="424030" y="1879600"/>
            <a:ext cx="11306235" cy="2036547"/>
          </a:xfrm>
        </p:spPr>
        <p:txBody>
          <a:bodyPr/>
          <a:lstStyle>
            <a:lvl1pPr>
              <a:lnSpc>
                <a:spcPct val="81000"/>
              </a:lnSpc>
              <a:defRPr sz="6900">
                <a:solidFill>
                  <a:srgbClr val="888888"/>
                </a:solidFill>
              </a:defRPr>
            </a:lvl1pPr>
          </a:lstStyle>
          <a:p>
            <a:r>
              <a:rPr lang="da-DK" noProof="0" smtClean="0"/>
              <a:t>Klik for at redigere i master</a:t>
            </a:r>
            <a:endParaRPr lang="en-GB" noProof="0" dirty="0"/>
          </a:p>
        </p:txBody>
      </p:sp>
      <p:sp>
        <p:nvSpPr>
          <p:cNvPr id="3" name="Subtitle 2"/>
          <p:cNvSpPr>
            <a:spLocks noGrp="1"/>
          </p:cNvSpPr>
          <p:nvPr>
            <p:ph type="subTitle" idx="1"/>
          </p:nvPr>
        </p:nvSpPr>
        <p:spPr>
          <a:xfrm>
            <a:off x="448666" y="3940630"/>
            <a:ext cx="11278281" cy="859971"/>
          </a:xfrm>
        </p:spPr>
        <p:txBody>
          <a:bodyPr/>
          <a:lstStyle>
            <a:lvl1pPr marL="0" indent="0" algn="l">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noProof="0" smtClean="0"/>
              <a:t>Klik for at redigere i master</a:t>
            </a:r>
            <a:endParaRPr lang="en-GB" noProof="0" dirty="0"/>
          </a:p>
        </p:txBody>
      </p:sp>
      <p:sp>
        <p:nvSpPr>
          <p:cNvPr id="7" name="Date Placeholder 6"/>
          <p:cNvSpPr>
            <a:spLocks noGrp="1"/>
          </p:cNvSpPr>
          <p:nvPr>
            <p:ph type="dt" sz="half" idx="10"/>
          </p:nvPr>
        </p:nvSpPr>
        <p:spPr/>
        <p:txBody>
          <a:bodyPr/>
          <a:lstStyle/>
          <a:p>
            <a:r>
              <a:rPr lang="da-DK" noProof="0" smtClean="0"/>
              <a:t>Bynavn, xx.xx.xxxx - Navn og efternavn -  Ændres via Indsæt&gt;Sidehoved &amp; Sidefod</a:t>
            </a:r>
            <a:endParaRPr lang="en-GB" noProof="0" dirty="0"/>
          </a:p>
        </p:txBody>
      </p:sp>
      <p:sp>
        <p:nvSpPr>
          <p:cNvPr id="22" name="Footer Placeholder 10"/>
          <p:cNvSpPr>
            <a:spLocks noGrp="1"/>
          </p:cNvSpPr>
          <p:nvPr>
            <p:ph type="ftr" sz="quarter" idx="11"/>
          </p:nvPr>
        </p:nvSpPr>
        <p:spPr>
          <a:xfrm>
            <a:off x="8144424" y="-392104"/>
            <a:ext cx="3574501" cy="252000"/>
          </a:xfrm>
        </p:spPr>
        <p:txBody>
          <a:bodyPr/>
          <a:lstStyle>
            <a:lvl1pPr>
              <a:defRPr>
                <a:solidFill>
                  <a:schemeClr val="tx1">
                    <a:lumMod val="40000"/>
                    <a:lumOff val="60000"/>
                  </a:schemeClr>
                </a:solidFill>
              </a:defRPr>
            </a:lvl1pPr>
          </a:lstStyle>
          <a:p>
            <a:r>
              <a:rPr lang="en-US" smtClean="0"/>
              <a:t>Presentation title – Insert by clicking Insert&gt;Header &amp; Footer</a:t>
            </a:r>
            <a:endParaRPr lang="en-GB" dirty="0"/>
          </a:p>
        </p:txBody>
      </p:sp>
      <p:sp>
        <p:nvSpPr>
          <p:cNvPr id="23" name="Slide Number Placeholder 11"/>
          <p:cNvSpPr>
            <a:spLocks noGrp="1"/>
          </p:cNvSpPr>
          <p:nvPr>
            <p:ph type="sldNum" sz="quarter" idx="12"/>
          </p:nvPr>
        </p:nvSpPr>
        <p:spPr>
          <a:xfrm>
            <a:off x="10056981" y="7201464"/>
            <a:ext cx="1673284" cy="216000"/>
          </a:xfrm>
        </p:spPr>
        <p:txBody>
          <a:bodyPr/>
          <a:lstStyle>
            <a:lvl1pPr>
              <a:defRPr>
                <a:solidFill>
                  <a:schemeClr val="bg1">
                    <a:lumMod val="75000"/>
                  </a:schemeClr>
                </a:solidFill>
              </a:defRPr>
            </a:lvl1pPr>
          </a:lstStyle>
          <a:p>
            <a:fld id="{68928AE5-A156-4245-B132-27AD3A5D82E6}" type="slidenum">
              <a:rPr lang="en-GB" smtClean="0"/>
              <a:pPr/>
              <a:t>‹Nr.›</a:t>
            </a:fld>
            <a:endParaRPr lang="en-GB" dirty="0"/>
          </a:p>
        </p:txBody>
      </p:sp>
      <p:pic>
        <p:nvPicPr>
          <p:cNvPr id="15"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481574" y="353806"/>
            <a:ext cx="2902250" cy="1234014"/>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Gruppe 13"/>
          <p:cNvGrpSpPr/>
          <p:nvPr userDrawn="1"/>
        </p:nvGrpSpPr>
        <p:grpSpPr>
          <a:xfrm>
            <a:off x="-3314700" y="4141498"/>
            <a:ext cx="3227388" cy="2726906"/>
            <a:chOff x="-3314700" y="3688870"/>
            <a:chExt cx="3227388" cy="2726906"/>
          </a:xfrm>
        </p:grpSpPr>
        <p:sp>
          <p:nvSpPr>
            <p:cNvPr id="18" name="Text Box 48"/>
            <p:cNvSpPr txBox="1">
              <a:spLocks noChangeArrowheads="1"/>
            </p:cNvSpPr>
            <p:nvPr userDrawn="1"/>
          </p:nvSpPr>
          <p:spPr bwMode="auto">
            <a:xfrm>
              <a:off x="-3314700" y="3688870"/>
              <a:ext cx="3227387"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noProof="1" smtClean="0">
                  <a:solidFill>
                    <a:srgbClr val="464646"/>
                  </a:solidFill>
                  <a:latin typeface="+mn-lt"/>
                </a:rPr>
                <a:t>Ændre sidefodens</a:t>
              </a:r>
              <a:r>
                <a:rPr lang="da-DK" sz="1000" b="1" baseline="0" noProof="1" smtClean="0">
                  <a:solidFill>
                    <a:srgbClr val="464646"/>
                  </a:solidFill>
                  <a:latin typeface="+mn-lt"/>
                </a:rPr>
                <a:t>  dato, </a:t>
              </a:r>
              <a:r>
                <a:rPr lang="da-DK" sz="1000" b="1" noProof="1" smtClean="0">
                  <a:solidFill>
                    <a:srgbClr val="464646"/>
                  </a:solidFill>
                  <a:latin typeface="+mn-lt"/>
                </a:rPr>
                <a:t> præsentationens titel, etc</a:t>
              </a:r>
            </a:p>
            <a:p>
              <a:pPr algn="r" eaLnBrk="1" hangingPunct="1">
                <a:defRPr/>
              </a:pPr>
              <a:r>
                <a:rPr lang="da-DK" sz="1000" b="1" noProof="1" smtClean="0">
                  <a:solidFill>
                    <a:srgbClr val="464646"/>
                  </a:solidFill>
                  <a:latin typeface="+mn-lt"/>
                </a:rPr>
                <a:t>1. </a:t>
              </a:r>
              <a:r>
                <a:rPr lang="da-DK" sz="1000" noProof="1" smtClean="0">
                  <a:solidFill>
                    <a:srgbClr val="464646"/>
                  </a:solidFill>
                  <a:latin typeface="+mn-lt"/>
                </a:rPr>
                <a:t>Klik i menulinjen, </a:t>
              </a:r>
            </a:p>
            <a:p>
              <a:pPr algn="r" eaLnBrk="1" hangingPunct="1">
                <a:defRPr/>
              </a:pPr>
              <a:r>
                <a:rPr lang="da-DK" sz="1000" noProof="1" smtClean="0">
                  <a:solidFill>
                    <a:srgbClr val="464646"/>
                  </a:solidFill>
                  <a:latin typeface="+mn-lt"/>
                </a:rPr>
                <a:t>vælg </a:t>
              </a:r>
              <a:r>
                <a:rPr lang="da-DK" sz="1000" b="1" noProof="1" smtClean="0">
                  <a:solidFill>
                    <a:srgbClr val="464646"/>
                  </a:solidFill>
                  <a:latin typeface="+mn-lt"/>
                </a:rPr>
                <a:t>Indsæt </a:t>
              </a:r>
              <a:r>
                <a:rPr lang="da-DK" sz="1000" noProof="1" smtClean="0">
                  <a:solidFill>
                    <a:srgbClr val="464646"/>
                  </a:solidFill>
                  <a:latin typeface="+mn-lt"/>
                </a:rPr>
                <a:t>&gt;</a:t>
              </a:r>
              <a:r>
                <a:rPr lang="da-DK" sz="1000" b="1" noProof="1" smtClean="0">
                  <a:solidFill>
                    <a:srgbClr val="464646"/>
                  </a:solidFill>
                  <a:latin typeface="+mn-lt"/>
                </a:rPr>
                <a:t>Sidehoved / Sidefod</a:t>
              </a:r>
            </a:p>
            <a:p>
              <a:pPr algn="r" eaLnBrk="1" hangingPunct="1">
                <a:defRPr/>
              </a:pPr>
              <a:r>
                <a:rPr lang="da-DK" sz="1000" b="1" noProof="1" smtClean="0">
                  <a:solidFill>
                    <a:srgbClr val="464646"/>
                  </a:solidFill>
                  <a:latin typeface="+mn-lt"/>
                </a:rPr>
                <a:t>2. </a:t>
              </a:r>
              <a:r>
                <a:rPr lang="da-DK" sz="1000" noProof="1" smtClean="0">
                  <a:solidFill>
                    <a:srgbClr val="464646"/>
                  </a:solidFill>
                  <a:latin typeface="+mn-lt"/>
                </a:rPr>
                <a:t>Skriv præsentationens titel i Sidefod feltet,</a:t>
              </a:r>
            </a:p>
            <a:p>
              <a:pPr algn="r" eaLnBrk="1" hangingPunct="1">
                <a:defRPr/>
              </a:pPr>
              <a:r>
                <a:rPr lang="da-DK" sz="1000" b="1" noProof="1" smtClean="0">
                  <a:solidFill>
                    <a:srgbClr val="464646"/>
                  </a:solidFill>
                  <a:latin typeface="+mn-lt"/>
                </a:rPr>
                <a:t>3. </a:t>
              </a:r>
              <a:r>
                <a:rPr lang="da-DK" sz="1000" noProof="1" smtClean="0">
                  <a:solidFill>
                    <a:srgbClr val="464646"/>
                  </a:solidFill>
                  <a:latin typeface="+mn-lt"/>
                </a:rPr>
                <a:t>Klik</a:t>
              </a:r>
              <a:r>
                <a:rPr lang="da-DK" sz="1000" baseline="0" noProof="1" smtClean="0">
                  <a:solidFill>
                    <a:srgbClr val="464646"/>
                  </a:solidFill>
                  <a:latin typeface="+mn-lt"/>
                </a:rPr>
                <a:t> </a:t>
              </a:r>
              <a:r>
                <a:rPr lang="da-DK" sz="1000" b="1" baseline="0" noProof="1" smtClean="0">
                  <a:solidFill>
                    <a:srgbClr val="464646"/>
                  </a:solidFill>
                  <a:latin typeface="+mn-lt"/>
                </a:rPr>
                <a:t>Fast</a:t>
              </a:r>
              <a:r>
                <a:rPr lang="da-DK" sz="1000" baseline="0" noProof="1" smtClean="0">
                  <a:solidFill>
                    <a:srgbClr val="464646"/>
                  </a:solidFill>
                  <a:latin typeface="+mn-lt"/>
                </a:rPr>
                <a:t> og skriv manuelt By, dato og forfatternavn</a:t>
              </a:r>
              <a:endParaRPr lang="da-DK" sz="1000" noProof="1" smtClean="0">
                <a:solidFill>
                  <a:srgbClr val="464646"/>
                </a:solidFill>
                <a:latin typeface="+mn-lt"/>
              </a:endParaRPr>
            </a:p>
            <a:p>
              <a:pPr algn="r" eaLnBrk="1" hangingPunct="1">
                <a:defRPr/>
              </a:pPr>
              <a:r>
                <a:rPr lang="da-DK" sz="1000" b="1" noProof="1" smtClean="0">
                  <a:solidFill>
                    <a:srgbClr val="464646"/>
                  </a:solidFill>
                  <a:latin typeface="+mn-lt"/>
                </a:rPr>
                <a:t>4.  </a:t>
              </a:r>
              <a:r>
                <a:rPr lang="da-DK" sz="1000" b="0" noProof="1" smtClean="0">
                  <a:solidFill>
                    <a:srgbClr val="464646"/>
                  </a:solidFill>
                  <a:latin typeface="+mn-lt"/>
                </a:rPr>
                <a:t>S</a:t>
              </a:r>
              <a:r>
                <a:rPr lang="da-DK" sz="1000" noProof="1" smtClean="0">
                  <a:solidFill>
                    <a:srgbClr val="464646"/>
                  </a:solidFill>
                  <a:latin typeface="+mn-lt"/>
                </a:rPr>
                <a:t>æt hak i anvend ikke på forsider, vælg </a:t>
              </a:r>
              <a:r>
                <a:rPr lang="da-DK" sz="1000" b="1" noProof="1" smtClean="0">
                  <a:solidFill>
                    <a:srgbClr val="464646"/>
                  </a:solidFill>
                  <a:latin typeface="+mn-lt"/>
                </a:rPr>
                <a:t>Anvend på alle</a:t>
              </a:r>
              <a:endParaRPr lang="da-DK" sz="1000" noProof="1" smtClean="0">
                <a:solidFill>
                  <a:srgbClr val="464646"/>
                </a:solidFill>
                <a:latin typeface="+mn-lt"/>
              </a:endParaRPr>
            </a:p>
          </p:txBody>
        </p:sp>
        <p:grpSp>
          <p:nvGrpSpPr>
            <p:cNvPr id="19" name="Gruppe 18"/>
            <p:cNvGrpSpPr/>
            <p:nvPr userDrawn="1"/>
          </p:nvGrpSpPr>
          <p:grpSpPr>
            <a:xfrm>
              <a:off x="-2586190" y="4686515"/>
              <a:ext cx="2498878" cy="1729261"/>
              <a:chOff x="-2586190" y="4686515"/>
              <a:chExt cx="2498878" cy="1729261"/>
            </a:xfrm>
          </p:grpSpPr>
          <p:pic>
            <p:nvPicPr>
              <p:cNvPr id="25"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586190" y="4686515"/>
                <a:ext cx="2498878" cy="17292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6" name="Afrundet rektangel 25"/>
              <p:cNvSpPr/>
              <p:nvPr userDrawn="1"/>
            </p:nvSpPr>
            <p:spPr>
              <a:xfrm>
                <a:off x="-2400300" y="5551145"/>
                <a:ext cx="1696212" cy="223291"/>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sp>
            <p:nvSpPr>
              <p:cNvPr id="27" name="Afrundet rektangel 26"/>
              <p:cNvSpPr/>
              <p:nvPr userDrawn="1"/>
            </p:nvSpPr>
            <p:spPr>
              <a:xfrm>
                <a:off x="-2485644" y="5863565"/>
                <a:ext cx="1781556" cy="223291"/>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sp>
            <p:nvSpPr>
              <p:cNvPr id="28" name="Afrundet rektangel 27"/>
              <p:cNvSpPr/>
              <p:nvPr userDrawn="1"/>
            </p:nvSpPr>
            <p:spPr>
              <a:xfrm>
                <a:off x="-653796" y="4983480"/>
                <a:ext cx="467868" cy="166853"/>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grpSp>
      </p:grpSp>
      <p:grpSp>
        <p:nvGrpSpPr>
          <p:cNvPr id="29" name="Gruppe 28"/>
          <p:cNvGrpSpPr/>
          <p:nvPr userDrawn="1"/>
        </p:nvGrpSpPr>
        <p:grpSpPr>
          <a:xfrm>
            <a:off x="12306004" y="0"/>
            <a:ext cx="2630488" cy="3220867"/>
            <a:chOff x="12306004" y="0"/>
            <a:chExt cx="2630488" cy="3220867"/>
          </a:xfrm>
        </p:grpSpPr>
        <p:sp>
          <p:nvSpPr>
            <p:cNvPr id="30" name="AutoShape 4"/>
            <p:cNvSpPr>
              <a:spLocks/>
            </p:cNvSpPr>
            <p:nvPr userDrawn="1"/>
          </p:nvSpPr>
          <p:spPr bwMode="gray">
            <a:xfrm>
              <a:off x="12306005" y="0"/>
              <a:ext cx="2630487"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p>
              <a:pPr algn="l" defTabSz="457200">
                <a:tabLst>
                  <a:tab pos="177800" algn="l"/>
                </a:tabLst>
                <a:defRPr/>
              </a:pPr>
              <a:r>
                <a:rPr lang="da-DK" sz="1000" b="1" dirty="0">
                  <a:solidFill>
                    <a:srgbClr val="464646"/>
                  </a:solidFill>
                  <a:cs typeface="Arial" charset="0"/>
                </a:rPr>
                <a:t>Vis hjælpelinjer som hjælper ved </a:t>
              </a:r>
              <a:r>
                <a:rPr lang="da-DK" sz="1000" b="1" dirty="0" smtClean="0">
                  <a:solidFill>
                    <a:srgbClr val="464646"/>
                  </a:solidFill>
                  <a:cs typeface="Arial" charset="0"/>
                </a:rPr>
                <a:t/>
              </a:r>
              <a:br>
                <a:rPr lang="da-DK" sz="1000" b="1" dirty="0" smtClean="0">
                  <a:solidFill>
                    <a:srgbClr val="464646"/>
                  </a:solidFill>
                  <a:cs typeface="Arial" charset="0"/>
                </a:rPr>
              </a:br>
              <a:r>
                <a:rPr lang="da-DK" sz="1000" b="1" dirty="0" smtClean="0">
                  <a:solidFill>
                    <a:srgbClr val="464646"/>
                  </a:solidFill>
                  <a:cs typeface="Arial" charset="0"/>
                </a:rPr>
                <a:t>placering </a:t>
              </a:r>
              <a:r>
                <a:rPr lang="da-DK" sz="1000" b="1" dirty="0">
                  <a:solidFill>
                    <a:srgbClr val="464646"/>
                  </a:solidFill>
                  <a:cs typeface="Arial" charset="0"/>
                </a:rPr>
                <a:t>af objekter</a:t>
              </a:r>
            </a:p>
            <a:p>
              <a:pPr algn="l" defTabSz="457200">
                <a:tabLst>
                  <a:tab pos="177800" algn="l"/>
                </a:tabLst>
                <a:defRPr/>
              </a:pPr>
              <a:r>
                <a:rPr lang="da-DK" sz="1000" b="1" dirty="0">
                  <a:solidFill>
                    <a:srgbClr val="464646"/>
                  </a:solidFill>
                  <a:cs typeface="Arial" charset="0"/>
                </a:rPr>
                <a:t>1</a:t>
              </a:r>
              <a:r>
                <a:rPr lang="da-DK" sz="1000" b="1" dirty="0" smtClean="0">
                  <a:solidFill>
                    <a:srgbClr val="464646"/>
                  </a:solidFill>
                  <a:cs typeface="Arial" charset="0"/>
                </a:rPr>
                <a:t>.</a:t>
              </a:r>
              <a:r>
                <a:rPr lang="da-DK" sz="1000" dirty="0" smtClean="0">
                  <a:solidFill>
                    <a:srgbClr val="464646"/>
                  </a:solidFill>
                  <a:cs typeface="Arial" charset="0"/>
                </a:rPr>
                <a:t> Højre klik </a:t>
              </a:r>
              <a:r>
                <a:rPr lang="da-DK" sz="1000" dirty="0">
                  <a:solidFill>
                    <a:srgbClr val="464646"/>
                  </a:solidFill>
                  <a:cs typeface="Arial" charset="0"/>
                </a:rPr>
                <a:t>udenfor slidet og vælg </a:t>
              </a:r>
              <a:r>
                <a:rPr lang="da-DK" sz="1000" dirty="0" smtClean="0">
                  <a:solidFill>
                    <a:srgbClr val="464646"/>
                  </a:solidFill>
                  <a:cs typeface="Arial" charset="0"/>
                </a:rPr>
                <a:t/>
              </a:r>
              <a:br>
                <a:rPr lang="da-DK" sz="1000" dirty="0" smtClean="0">
                  <a:solidFill>
                    <a:srgbClr val="464646"/>
                  </a:solidFill>
                  <a:cs typeface="Arial" charset="0"/>
                </a:rPr>
              </a:br>
              <a:r>
                <a:rPr lang="da-DK" sz="1000" b="1" dirty="0" smtClean="0">
                  <a:solidFill>
                    <a:srgbClr val="464646"/>
                  </a:solidFill>
                  <a:cs typeface="Arial" charset="0"/>
                </a:rPr>
                <a:t>Gitter </a:t>
              </a:r>
              <a:r>
                <a:rPr lang="da-DK" sz="1000" b="1" dirty="0">
                  <a:solidFill>
                    <a:srgbClr val="464646"/>
                  </a:solidFill>
                  <a:cs typeface="Arial" charset="0"/>
                </a:rPr>
                <a:t>og </a:t>
              </a:r>
              <a:r>
                <a:rPr lang="da-DK" sz="1000" b="1" dirty="0" smtClean="0">
                  <a:solidFill>
                    <a:srgbClr val="464646"/>
                  </a:solidFill>
                  <a:cs typeface="Arial" charset="0"/>
                </a:rPr>
                <a:t>hjælpelinjer</a:t>
              </a:r>
              <a:endParaRPr lang="da-DK" sz="1000" b="1" dirty="0">
                <a:solidFill>
                  <a:srgbClr val="464646"/>
                </a:solidFill>
                <a:cs typeface="Arial" charset="0"/>
              </a:endParaRPr>
            </a:p>
            <a:p>
              <a:pPr marL="0" indent="0" algn="l" defTabSz="457200">
                <a:buFontTx/>
                <a:buNone/>
                <a:tabLst>
                  <a:tab pos="177800" algn="l"/>
                </a:tabLst>
                <a:defRPr/>
              </a:pPr>
              <a:r>
                <a:rPr lang="da-DK" sz="1000" b="1" dirty="0" smtClean="0">
                  <a:solidFill>
                    <a:srgbClr val="464646"/>
                  </a:solidFill>
                  <a:cs typeface="Arial" charset="0"/>
                </a:rPr>
                <a:t>2. </a:t>
              </a:r>
              <a:r>
                <a:rPr lang="da-DK" sz="1000" dirty="0" smtClean="0">
                  <a:solidFill>
                    <a:srgbClr val="464646"/>
                  </a:solidFill>
                  <a:cs typeface="Arial" charset="0"/>
                </a:rPr>
                <a:t>Sæt hak </a:t>
              </a:r>
              <a:r>
                <a:rPr lang="da-DK" sz="1000" dirty="0">
                  <a:solidFill>
                    <a:srgbClr val="464646"/>
                  </a:solidFill>
                  <a:cs typeface="Arial" charset="0"/>
                </a:rPr>
                <a:t>ved </a:t>
              </a:r>
              <a:r>
                <a:rPr lang="da-DK" sz="1000" dirty="0" smtClean="0">
                  <a:solidFill>
                    <a:srgbClr val="464646"/>
                  </a:solidFill>
                  <a:cs typeface="Arial" charset="0"/>
                </a:rPr>
                <a:t/>
              </a:r>
              <a:br>
                <a:rPr lang="da-DK" sz="1000" dirty="0" smtClean="0">
                  <a:solidFill>
                    <a:srgbClr val="464646"/>
                  </a:solidFill>
                  <a:cs typeface="Arial" charset="0"/>
                </a:rPr>
              </a:br>
              <a:r>
                <a:rPr lang="da-DK" sz="1000" b="1" dirty="0" smtClean="0">
                  <a:solidFill>
                    <a:srgbClr val="464646"/>
                  </a:solidFill>
                  <a:cs typeface="Arial" charset="0"/>
                </a:rPr>
                <a:t>Vis tegnehjælpelinjer</a:t>
              </a:r>
              <a:r>
                <a:rPr lang="da-DK" sz="1000" b="1" baseline="0" dirty="0" smtClean="0">
                  <a:solidFill>
                    <a:srgbClr val="464646"/>
                  </a:solidFill>
                  <a:cs typeface="Arial" charset="0"/>
                </a:rPr>
                <a:t> </a:t>
              </a:r>
              <a:r>
                <a:rPr lang="da-DK" sz="1000" b="1" dirty="0" smtClean="0">
                  <a:solidFill>
                    <a:srgbClr val="464646"/>
                  </a:solidFill>
                  <a:cs typeface="Arial" charset="0"/>
                </a:rPr>
                <a:t>på skærmen</a:t>
              </a:r>
              <a:endParaRPr lang="da-DK" sz="1000" b="1" dirty="0">
                <a:solidFill>
                  <a:srgbClr val="464646"/>
                </a:solidFill>
                <a:cs typeface="Arial" charset="0"/>
              </a:endParaRPr>
            </a:p>
            <a:p>
              <a:pPr marL="0" indent="0" algn="l" defTabSz="457200">
                <a:buFontTx/>
                <a:buNone/>
                <a:tabLst>
                  <a:tab pos="177800" algn="l"/>
                </a:tabLst>
                <a:defRPr/>
              </a:pPr>
              <a:r>
                <a:rPr lang="da-DK" sz="1000" b="1" dirty="0" smtClean="0">
                  <a:solidFill>
                    <a:srgbClr val="464646"/>
                  </a:solidFill>
                  <a:cs typeface="Arial" charset="0"/>
                </a:rPr>
                <a:t>3. </a:t>
              </a:r>
              <a:r>
                <a:rPr lang="da-DK" sz="1000" dirty="0" smtClean="0">
                  <a:solidFill>
                    <a:srgbClr val="464646"/>
                  </a:solidFill>
                  <a:cs typeface="Arial" charset="0"/>
                </a:rPr>
                <a:t>Sæt </a:t>
              </a:r>
              <a:r>
                <a:rPr lang="da-DK" sz="1000" dirty="0">
                  <a:solidFill>
                    <a:srgbClr val="464646"/>
                  </a:solidFill>
                  <a:cs typeface="Arial" charset="0"/>
                </a:rPr>
                <a:t>hak ved </a:t>
              </a:r>
              <a:r>
                <a:rPr lang="da-DK" sz="1000" b="1" dirty="0" smtClean="0">
                  <a:solidFill>
                    <a:srgbClr val="464646"/>
                  </a:solidFill>
                  <a:cs typeface="Arial" charset="0"/>
                </a:rPr>
                <a:t>Fastgør </a:t>
              </a:r>
              <a:r>
                <a:rPr lang="da-DK" sz="1000" b="1" dirty="0">
                  <a:solidFill>
                    <a:srgbClr val="464646"/>
                  </a:solidFill>
                  <a:cs typeface="Arial" charset="0"/>
                </a:rPr>
                <a:t>objekter til </a:t>
              </a:r>
              <a:r>
                <a:rPr lang="da-DK" sz="1000" b="1" dirty="0" smtClean="0">
                  <a:solidFill>
                    <a:srgbClr val="464646"/>
                  </a:solidFill>
                  <a:cs typeface="Arial" charset="0"/>
                </a:rPr>
                <a:t>gitter </a:t>
              </a:r>
              <a:br>
                <a:rPr lang="da-DK" sz="1000" b="1" dirty="0" smtClean="0">
                  <a:solidFill>
                    <a:srgbClr val="464646"/>
                  </a:solidFill>
                  <a:cs typeface="Arial" charset="0"/>
                </a:rPr>
              </a:br>
              <a:r>
                <a:rPr lang="da-DK" sz="1000" b="0" dirty="0" smtClean="0">
                  <a:solidFill>
                    <a:srgbClr val="464646"/>
                  </a:solidFill>
                  <a:cs typeface="Arial" charset="0"/>
                </a:rPr>
                <a:t>og </a:t>
              </a:r>
              <a:r>
                <a:rPr lang="da-DK" sz="1000" b="1" dirty="0" smtClean="0">
                  <a:solidFill>
                    <a:srgbClr val="464646"/>
                  </a:solidFill>
                  <a:cs typeface="Arial" charset="0"/>
                </a:rPr>
                <a:t>Fastgør objekter til</a:t>
              </a:r>
              <a:r>
                <a:rPr lang="da-DK" sz="1000" b="1" baseline="0" dirty="0" smtClean="0">
                  <a:solidFill>
                    <a:srgbClr val="464646"/>
                  </a:solidFill>
                  <a:cs typeface="Arial" charset="0"/>
                </a:rPr>
                <a:t> andre objekter</a:t>
              </a:r>
              <a:endParaRPr lang="da-DK" sz="1000" b="1" dirty="0">
                <a:solidFill>
                  <a:srgbClr val="464646"/>
                </a:solidFill>
                <a:cs typeface="Arial" charset="0"/>
              </a:endParaRPr>
            </a:p>
            <a:p>
              <a:pPr marL="0" indent="0" algn="l" defTabSz="457200">
                <a:buFontTx/>
                <a:buNone/>
                <a:tabLst>
                  <a:tab pos="177800" algn="l"/>
                </a:tabLst>
                <a:defRPr/>
              </a:pPr>
              <a:r>
                <a:rPr lang="da-DK" sz="1000" b="1" dirty="0" smtClean="0">
                  <a:solidFill>
                    <a:srgbClr val="464646"/>
                  </a:solidFill>
                  <a:cs typeface="Arial" charset="0"/>
                </a:rPr>
                <a:t>4. </a:t>
              </a:r>
              <a:r>
                <a:rPr lang="da-DK" sz="1000" dirty="0" smtClean="0">
                  <a:solidFill>
                    <a:srgbClr val="464646"/>
                  </a:solidFill>
                  <a:cs typeface="Arial" charset="0"/>
                </a:rPr>
                <a:t>Vælg </a:t>
              </a:r>
              <a:r>
                <a:rPr lang="da-DK" sz="1000" b="1" dirty="0">
                  <a:solidFill>
                    <a:srgbClr val="464646"/>
                  </a:solidFill>
                  <a:cs typeface="Arial" charset="0"/>
                </a:rPr>
                <a:t>OK</a:t>
              </a:r>
              <a:r>
                <a:rPr lang="da-DK" sz="1000" dirty="0">
                  <a:solidFill>
                    <a:srgbClr val="464646"/>
                  </a:solidFill>
                  <a:cs typeface="Arial" charset="0"/>
                </a:rPr>
                <a:t> </a:t>
              </a:r>
            </a:p>
          </p:txBody>
        </p:sp>
        <p:grpSp>
          <p:nvGrpSpPr>
            <p:cNvPr id="31" name="Gruppe 30"/>
            <p:cNvGrpSpPr/>
            <p:nvPr userDrawn="1"/>
          </p:nvGrpSpPr>
          <p:grpSpPr>
            <a:xfrm>
              <a:off x="12306004" y="1405109"/>
              <a:ext cx="2084759" cy="1815758"/>
              <a:chOff x="12306004" y="1231106"/>
              <a:chExt cx="2084759" cy="1815758"/>
            </a:xfrm>
          </p:grpSpPr>
          <p:pic>
            <p:nvPicPr>
              <p:cNvPr id="32"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2306004" y="1231106"/>
                <a:ext cx="2084759" cy="18157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3" name="Afrundet rektangel 32"/>
              <p:cNvSpPr/>
              <p:nvPr userDrawn="1"/>
            </p:nvSpPr>
            <p:spPr>
              <a:xfrm>
                <a:off x="12354935" y="2435591"/>
                <a:ext cx="1352637" cy="210691"/>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sp>
            <p:nvSpPr>
              <p:cNvPr id="34" name="Afrundet rektangel 33"/>
              <p:cNvSpPr/>
              <p:nvPr userDrawn="1"/>
            </p:nvSpPr>
            <p:spPr>
              <a:xfrm>
                <a:off x="12397776" y="1605467"/>
                <a:ext cx="1352637" cy="274134"/>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grpSp>
      </p:grpSp>
    </p:spTree>
    <p:extLst>
      <p:ext uri="{BB962C8B-B14F-4D97-AF65-F5344CB8AC3E}">
        <p14:creationId xmlns:p14="http://schemas.microsoft.com/office/powerpoint/2010/main" val="1665753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kst og billede i samme bredde">
    <p:spTree>
      <p:nvGrpSpPr>
        <p:cNvPr id="1" name=""/>
        <p:cNvGrpSpPr/>
        <p:nvPr/>
      </p:nvGrpSpPr>
      <p:grpSpPr>
        <a:xfrm>
          <a:off x="0" y="0"/>
          <a:ext cx="0" cy="0"/>
          <a:chOff x="0" y="0"/>
          <a:chExt cx="0" cy="0"/>
        </a:xfrm>
      </p:grpSpPr>
      <p:sp>
        <p:nvSpPr>
          <p:cNvPr id="2" name="Title 1"/>
          <p:cNvSpPr>
            <a:spLocks noGrp="1"/>
          </p:cNvSpPr>
          <p:nvPr>
            <p:ph type="title"/>
          </p:nvPr>
        </p:nvSpPr>
        <p:spPr>
          <a:xfrm>
            <a:off x="447977" y="392327"/>
            <a:ext cx="5524198" cy="1143000"/>
          </a:xfrm>
        </p:spPr>
        <p:txBody>
          <a:bodyPr/>
          <a:lstStyle/>
          <a:p>
            <a:r>
              <a:rPr lang="da-DK" noProof="0" smtClean="0"/>
              <a:t>Klik for at redigere i master</a:t>
            </a:r>
            <a:endParaRPr lang="en-GB" noProof="0" dirty="0"/>
          </a:p>
        </p:txBody>
      </p:sp>
      <p:sp>
        <p:nvSpPr>
          <p:cNvPr id="3" name="Content Placeholder 2"/>
          <p:cNvSpPr>
            <a:spLocks noGrp="1"/>
          </p:cNvSpPr>
          <p:nvPr>
            <p:ph idx="1"/>
          </p:nvPr>
        </p:nvSpPr>
        <p:spPr>
          <a:xfrm>
            <a:off x="862013" y="1801286"/>
            <a:ext cx="5110162" cy="4353452"/>
          </a:xfrm>
        </p:spPr>
        <p:txBody>
          <a:bodyPr/>
          <a:lstStyle>
            <a:lvl1pPr marL="0" indent="0">
              <a:buNone/>
              <a:defRPr/>
            </a:lvl1pPr>
          </a:lstStyle>
          <a:p>
            <a:pPr lvl="0"/>
            <a:r>
              <a:rPr lang="da-DK" noProof="0" smtClean="0"/>
              <a:t>Klik for at redigere i master</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en-GB" noProof="0" dirty="0"/>
          </a:p>
        </p:txBody>
      </p:sp>
      <p:sp>
        <p:nvSpPr>
          <p:cNvPr id="8" name="Picture Placeholder 7"/>
          <p:cNvSpPr>
            <a:spLocks noGrp="1"/>
          </p:cNvSpPr>
          <p:nvPr>
            <p:ph type="pic" sz="quarter" idx="13" hasCustomPrompt="1"/>
          </p:nvPr>
        </p:nvSpPr>
        <p:spPr>
          <a:xfrm>
            <a:off x="6221413" y="1092200"/>
            <a:ext cx="5484812" cy="5062538"/>
          </a:xfrm>
        </p:spPr>
        <p:txBody>
          <a:bodyPr tIns="2700000"/>
          <a:lstStyle>
            <a:lvl1pPr marL="0" indent="0" algn="ctr">
              <a:buNone/>
              <a:defRPr sz="1800" baseline="0"/>
            </a:lvl1pPr>
          </a:lstStyle>
          <a:p>
            <a:r>
              <a:rPr lang="en-GB" noProof="0" dirty="0" smtClean="0"/>
              <a:t>Insert picture</a:t>
            </a:r>
            <a:endParaRPr lang="en-GB" noProof="0" dirty="0"/>
          </a:p>
        </p:txBody>
      </p:sp>
      <p:sp>
        <p:nvSpPr>
          <p:cNvPr id="4" name="Date Placeholder 3"/>
          <p:cNvSpPr>
            <a:spLocks noGrp="1"/>
          </p:cNvSpPr>
          <p:nvPr>
            <p:ph type="dt" sz="half" idx="14"/>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5"/>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6"/>
          </p:nvPr>
        </p:nvSpPr>
        <p:spPr/>
        <p:txBody>
          <a:bodyPr/>
          <a:lstStyle/>
          <a:p>
            <a:r>
              <a:rPr lang="en-GB" smtClean="0"/>
              <a:t>Page </a:t>
            </a:r>
            <a:fld id="{68928AE5-A156-4245-B132-27AD3A5D82E6}" type="slidenum">
              <a:rPr lang="en-GB" smtClean="0"/>
              <a:pPr/>
              <a:t>‹Nr.›</a:t>
            </a:fld>
            <a:endParaRPr lang="en-GB" dirty="0"/>
          </a:p>
        </p:txBody>
      </p:sp>
      <p:sp>
        <p:nvSpPr>
          <p:cNvPr id="9" name="TextBox 5"/>
          <p:cNvSpPr txBox="1">
            <a:spLocks noChangeArrowheads="1"/>
          </p:cNvSpPr>
          <p:nvPr userDrawn="1"/>
        </p:nvSpPr>
        <p:spPr bwMode="auto">
          <a:xfrm>
            <a:off x="-2095500" y="3577516"/>
            <a:ext cx="1992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1355 x 1250 pixels</a:t>
            </a:r>
          </a:p>
        </p:txBody>
      </p:sp>
    </p:spTree>
    <p:extLst>
      <p:ext uri="{BB962C8B-B14F-4D97-AF65-F5344CB8AC3E}">
        <p14:creationId xmlns:p14="http://schemas.microsoft.com/office/powerpoint/2010/main" val="1465724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red tekstspalte - Smalt billede">
    <p:spTree>
      <p:nvGrpSpPr>
        <p:cNvPr id="1" name=""/>
        <p:cNvGrpSpPr/>
        <p:nvPr/>
      </p:nvGrpSpPr>
      <p:grpSpPr>
        <a:xfrm>
          <a:off x="0" y="0"/>
          <a:ext cx="0" cy="0"/>
          <a:chOff x="0" y="0"/>
          <a:chExt cx="0" cy="0"/>
        </a:xfrm>
      </p:grpSpPr>
      <p:sp>
        <p:nvSpPr>
          <p:cNvPr id="2" name="Title 1"/>
          <p:cNvSpPr>
            <a:spLocks noGrp="1"/>
          </p:cNvSpPr>
          <p:nvPr>
            <p:ph type="title"/>
          </p:nvPr>
        </p:nvSpPr>
        <p:spPr>
          <a:xfrm>
            <a:off x="447977" y="392327"/>
            <a:ext cx="7441898" cy="1143000"/>
          </a:xfrm>
        </p:spPr>
        <p:txBody>
          <a:bodyPr/>
          <a:lstStyle/>
          <a:p>
            <a:r>
              <a:rPr lang="da-DK" noProof="0" smtClean="0"/>
              <a:t>Klik for at redigere i master</a:t>
            </a:r>
            <a:endParaRPr lang="en-GB" noProof="0" dirty="0"/>
          </a:p>
        </p:txBody>
      </p:sp>
      <p:sp>
        <p:nvSpPr>
          <p:cNvPr id="3" name="Content Placeholder 2"/>
          <p:cNvSpPr>
            <a:spLocks noGrp="1"/>
          </p:cNvSpPr>
          <p:nvPr>
            <p:ph idx="1"/>
          </p:nvPr>
        </p:nvSpPr>
        <p:spPr>
          <a:xfrm>
            <a:off x="862013" y="1801286"/>
            <a:ext cx="7027862" cy="4353452"/>
          </a:xfrm>
        </p:spPr>
        <p:txBody>
          <a:bodyPr/>
          <a:lstStyle>
            <a:lvl1pPr marL="0" indent="0">
              <a:buNone/>
              <a:defRPr/>
            </a:lvl1pPr>
          </a:lstStyle>
          <a:p>
            <a:pPr lvl="0"/>
            <a:r>
              <a:rPr lang="da-DK" noProof="0" smtClean="0"/>
              <a:t>Klik for at redigere i master</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en-GB" noProof="0" dirty="0"/>
          </a:p>
        </p:txBody>
      </p:sp>
      <p:sp>
        <p:nvSpPr>
          <p:cNvPr id="8" name="Picture Placeholder 7"/>
          <p:cNvSpPr>
            <a:spLocks noGrp="1"/>
          </p:cNvSpPr>
          <p:nvPr>
            <p:ph type="pic" sz="quarter" idx="13" hasCustomPrompt="1"/>
          </p:nvPr>
        </p:nvSpPr>
        <p:spPr>
          <a:xfrm>
            <a:off x="8131175" y="1092200"/>
            <a:ext cx="3575050" cy="5062538"/>
          </a:xfrm>
        </p:spPr>
        <p:txBody>
          <a:bodyPr tIns="2700000"/>
          <a:lstStyle>
            <a:lvl1pPr marL="0" indent="0" algn="ctr">
              <a:buNone/>
              <a:defRPr sz="1800" baseline="0"/>
            </a:lvl1pPr>
          </a:lstStyle>
          <a:p>
            <a:r>
              <a:rPr lang="en-GB" noProof="0" dirty="0" smtClean="0"/>
              <a:t>Insert picture</a:t>
            </a:r>
            <a:endParaRPr lang="en-GB" noProof="0" dirty="0"/>
          </a:p>
        </p:txBody>
      </p:sp>
      <p:sp>
        <p:nvSpPr>
          <p:cNvPr id="4" name="Date Placeholder 3"/>
          <p:cNvSpPr>
            <a:spLocks noGrp="1"/>
          </p:cNvSpPr>
          <p:nvPr>
            <p:ph type="dt" sz="half" idx="14"/>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5"/>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6"/>
          </p:nvPr>
        </p:nvSpPr>
        <p:spPr/>
        <p:txBody>
          <a:bodyPr/>
          <a:lstStyle/>
          <a:p>
            <a:r>
              <a:rPr lang="en-GB" smtClean="0"/>
              <a:t>Page </a:t>
            </a:r>
            <a:fld id="{68928AE5-A156-4245-B132-27AD3A5D82E6}" type="slidenum">
              <a:rPr lang="en-GB" smtClean="0"/>
              <a:pPr/>
              <a:t>‹Nr.›</a:t>
            </a:fld>
            <a:endParaRPr lang="en-GB" dirty="0"/>
          </a:p>
        </p:txBody>
      </p:sp>
      <p:sp>
        <p:nvSpPr>
          <p:cNvPr id="9" name="TextBox 5"/>
          <p:cNvSpPr txBox="1">
            <a:spLocks noChangeArrowheads="1"/>
          </p:cNvSpPr>
          <p:nvPr userDrawn="1"/>
        </p:nvSpPr>
        <p:spPr bwMode="auto">
          <a:xfrm>
            <a:off x="-2095500" y="3577516"/>
            <a:ext cx="1992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883 x 1250 pixels</a:t>
            </a:r>
          </a:p>
        </p:txBody>
      </p:sp>
    </p:spTree>
    <p:extLst>
      <p:ext uri="{BB962C8B-B14F-4D97-AF65-F5344CB8AC3E}">
        <p14:creationId xmlns:p14="http://schemas.microsoft.com/office/powerpoint/2010/main" val="38110609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mal tekstspalte - 2 billeder">
    <p:spTree>
      <p:nvGrpSpPr>
        <p:cNvPr id="1" name=""/>
        <p:cNvGrpSpPr/>
        <p:nvPr/>
      </p:nvGrpSpPr>
      <p:grpSpPr>
        <a:xfrm>
          <a:off x="0" y="0"/>
          <a:ext cx="0" cy="0"/>
          <a:chOff x="0" y="0"/>
          <a:chExt cx="0" cy="0"/>
        </a:xfrm>
      </p:grpSpPr>
      <p:sp>
        <p:nvSpPr>
          <p:cNvPr id="2" name="Title 1"/>
          <p:cNvSpPr>
            <a:spLocks noGrp="1"/>
          </p:cNvSpPr>
          <p:nvPr>
            <p:ph type="title"/>
          </p:nvPr>
        </p:nvSpPr>
        <p:spPr>
          <a:xfrm>
            <a:off x="447977" y="392327"/>
            <a:ext cx="3623961" cy="1143000"/>
          </a:xfrm>
        </p:spPr>
        <p:txBody>
          <a:bodyPr/>
          <a:lstStyle/>
          <a:p>
            <a:r>
              <a:rPr lang="da-DK" noProof="0" smtClean="0"/>
              <a:t>Klik for at redigere i master</a:t>
            </a:r>
            <a:endParaRPr lang="en-GB" noProof="0" dirty="0"/>
          </a:p>
        </p:txBody>
      </p:sp>
      <p:sp>
        <p:nvSpPr>
          <p:cNvPr id="3" name="Content Placeholder 2"/>
          <p:cNvSpPr>
            <a:spLocks noGrp="1"/>
          </p:cNvSpPr>
          <p:nvPr>
            <p:ph idx="1"/>
          </p:nvPr>
        </p:nvSpPr>
        <p:spPr>
          <a:xfrm>
            <a:off x="862013" y="1801286"/>
            <a:ext cx="3209925" cy="4353452"/>
          </a:xfrm>
        </p:spPr>
        <p:txBody>
          <a:bodyPr/>
          <a:lstStyle>
            <a:lvl1pPr marL="0" indent="0">
              <a:buNone/>
              <a:defRPr/>
            </a:lvl1pPr>
          </a:lstStyle>
          <a:p>
            <a:pPr lvl="0"/>
            <a:r>
              <a:rPr lang="da-DK" noProof="0" smtClean="0"/>
              <a:t>Klik for at redigere i master</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en-GB" noProof="0" dirty="0"/>
          </a:p>
        </p:txBody>
      </p:sp>
      <p:sp>
        <p:nvSpPr>
          <p:cNvPr id="8" name="Picture Placeholder 7"/>
          <p:cNvSpPr>
            <a:spLocks noGrp="1"/>
          </p:cNvSpPr>
          <p:nvPr>
            <p:ph type="pic" sz="quarter" idx="13" hasCustomPrompt="1"/>
          </p:nvPr>
        </p:nvSpPr>
        <p:spPr>
          <a:xfrm>
            <a:off x="8131175" y="1092200"/>
            <a:ext cx="3575050" cy="5062538"/>
          </a:xfrm>
        </p:spPr>
        <p:txBody>
          <a:bodyPr tIns="2700000"/>
          <a:lstStyle>
            <a:lvl1pPr marL="0" indent="0" algn="ctr">
              <a:buNone/>
              <a:defRPr sz="1800" baseline="0"/>
            </a:lvl1pPr>
          </a:lstStyle>
          <a:p>
            <a:r>
              <a:rPr lang="en-GB" noProof="0" dirty="0" smtClean="0"/>
              <a:t>Insert picture</a:t>
            </a:r>
            <a:endParaRPr lang="en-GB" noProof="0" dirty="0"/>
          </a:p>
        </p:txBody>
      </p:sp>
      <p:sp>
        <p:nvSpPr>
          <p:cNvPr id="9" name="Picture Placeholder 7"/>
          <p:cNvSpPr>
            <a:spLocks noGrp="1"/>
          </p:cNvSpPr>
          <p:nvPr>
            <p:ph type="pic" sz="quarter" idx="14" hasCustomPrompt="1"/>
          </p:nvPr>
        </p:nvSpPr>
        <p:spPr>
          <a:xfrm>
            <a:off x="4314825" y="1092200"/>
            <a:ext cx="3575050" cy="5062538"/>
          </a:xfrm>
        </p:spPr>
        <p:txBody>
          <a:bodyPr tIns="2700000"/>
          <a:lstStyle>
            <a:lvl1pPr marL="0" indent="0" algn="ctr">
              <a:buNone/>
              <a:defRPr sz="1800" baseline="0"/>
            </a:lvl1pPr>
          </a:lstStyle>
          <a:p>
            <a:r>
              <a:rPr lang="en-GB" noProof="0" dirty="0" smtClean="0"/>
              <a:t>Insert picture</a:t>
            </a:r>
            <a:endParaRPr lang="en-GB" noProof="0" dirty="0"/>
          </a:p>
        </p:txBody>
      </p:sp>
      <p:sp>
        <p:nvSpPr>
          <p:cNvPr id="4" name="Date Placeholder 3"/>
          <p:cNvSpPr>
            <a:spLocks noGrp="1"/>
          </p:cNvSpPr>
          <p:nvPr>
            <p:ph type="dt" sz="half" idx="15"/>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6"/>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7"/>
          </p:nvPr>
        </p:nvSpPr>
        <p:spPr/>
        <p:txBody>
          <a:bodyPr/>
          <a:lstStyle/>
          <a:p>
            <a:r>
              <a:rPr lang="en-GB" smtClean="0"/>
              <a:t>Page </a:t>
            </a:r>
            <a:fld id="{68928AE5-A156-4245-B132-27AD3A5D82E6}" type="slidenum">
              <a:rPr lang="en-GB" smtClean="0"/>
              <a:pPr/>
              <a:t>‹Nr.›</a:t>
            </a:fld>
            <a:endParaRPr lang="en-GB" dirty="0"/>
          </a:p>
        </p:txBody>
      </p:sp>
      <p:sp>
        <p:nvSpPr>
          <p:cNvPr id="10" name="TextBox 5"/>
          <p:cNvSpPr txBox="1">
            <a:spLocks noChangeArrowheads="1"/>
          </p:cNvSpPr>
          <p:nvPr userDrawn="1"/>
        </p:nvSpPr>
        <p:spPr bwMode="auto">
          <a:xfrm>
            <a:off x="-2095500" y="3577516"/>
            <a:ext cx="1992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883 x 1250 pixels</a:t>
            </a:r>
          </a:p>
        </p:txBody>
      </p:sp>
    </p:spTree>
    <p:extLst>
      <p:ext uri="{BB962C8B-B14F-4D97-AF65-F5344CB8AC3E}">
        <p14:creationId xmlns:p14="http://schemas.microsoft.com/office/powerpoint/2010/main" val="34168901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noProof="0" smtClean="0"/>
              <a:t>Klik for at redigere i master</a:t>
            </a:r>
            <a:endParaRPr lang="en-GB" noProof="0" dirty="0"/>
          </a:p>
        </p:txBody>
      </p:sp>
      <p:sp>
        <p:nvSpPr>
          <p:cNvPr id="3" name="Date Placeholder 2"/>
          <p:cNvSpPr>
            <a:spLocks noGrp="1"/>
          </p:cNvSpPr>
          <p:nvPr>
            <p:ph type="dt" sz="half" idx="10"/>
          </p:nvPr>
        </p:nvSpPr>
        <p:spPr/>
        <p:txBody>
          <a:bodyPr/>
          <a:lstStyle/>
          <a:p>
            <a:r>
              <a:rPr lang="da-DK" noProof="0" smtClean="0"/>
              <a:t>Bynavn, xx.xx.xxxx - Navn og efternavn -  Ændres via Indsæt&gt;Sidehoved &amp; Sidefod</a:t>
            </a:r>
            <a:endParaRPr lang="en-GB" noProof="0" dirty="0"/>
          </a:p>
        </p:txBody>
      </p:sp>
      <p:sp>
        <p:nvSpPr>
          <p:cNvPr id="4" name="Footer Placeholder 3"/>
          <p:cNvSpPr>
            <a:spLocks noGrp="1"/>
          </p:cNvSpPr>
          <p:nvPr>
            <p:ph type="ftr" sz="quarter" idx="11"/>
          </p:nvPr>
        </p:nvSpPr>
        <p:spPr/>
        <p:txBody>
          <a:bodyPr/>
          <a:lstStyle/>
          <a:p>
            <a:r>
              <a:rPr lang="en-US" noProof="0" smtClean="0"/>
              <a:t>Presentation title – Insert by clicking Insert&gt;Header &amp; Footer</a:t>
            </a:r>
            <a:endParaRPr lang="en-GB" noProof="0" dirty="0"/>
          </a:p>
        </p:txBody>
      </p:sp>
      <p:sp>
        <p:nvSpPr>
          <p:cNvPr id="5" name="Slide Number Placeholder 4"/>
          <p:cNvSpPr>
            <a:spLocks noGrp="1"/>
          </p:cNvSpPr>
          <p:nvPr>
            <p:ph type="sldNum" sz="quarter" idx="12"/>
          </p:nvPr>
        </p:nvSpPr>
        <p:spPr/>
        <p:txBody>
          <a:bodyPr/>
          <a:lstStyle/>
          <a:p>
            <a:r>
              <a:rPr lang="en-GB" smtClean="0"/>
              <a:t>Page </a:t>
            </a:r>
            <a:fld id="{68928AE5-A156-4245-B132-27AD3A5D82E6}" type="slidenum">
              <a:rPr lang="en-GB" smtClean="0"/>
              <a:pPr/>
              <a:t>‹Nr.›</a:t>
            </a:fld>
            <a:endParaRPr lang="en-GB" dirty="0"/>
          </a:p>
        </p:txBody>
      </p:sp>
    </p:spTree>
    <p:extLst>
      <p:ext uri="{BB962C8B-B14F-4D97-AF65-F5344CB8AC3E}">
        <p14:creationId xmlns:p14="http://schemas.microsoft.com/office/powerpoint/2010/main" val="30583126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da-DK" noProof="0" smtClean="0"/>
              <a:t>Bynavn, xx.xx.xxxx - Navn og efternavn -  Ændres via Indsæt&gt;Sidehoved &amp; Sidefod</a:t>
            </a:r>
            <a:endParaRPr lang="en-GB" noProof="0" dirty="0"/>
          </a:p>
        </p:txBody>
      </p:sp>
      <p:sp>
        <p:nvSpPr>
          <p:cNvPr id="3" name="Footer Placeholder 2"/>
          <p:cNvSpPr>
            <a:spLocks noGrp="1"/>
          </p:cNvSpPr>
          <p:nvPr>
            <p:ph type="ftr" sz="quarter" idx="11"/>
          </p:nvPr>
        </p:nvSpPr>
        <p:spPr/>
        <p:txBody>
          <a:bodyPr/>
          <a:lstStyle/>
          <a:p>
            <a:r>
              <a:rPr lang="en-US" noProof="0" smtClean="0"/>
              <a:t>Presentation title – Insert by clicking Insert&gt;Header &amp; Footer</a:t>
            </a:r>
            <a:endParaRPr lang="en-GB" noProof="0" dirty="0"/>
          </a:p>
        </p:txBody>
      </p:sp>
      <p:sp>
        <p:nvSpPr>
          <p:cNvPr id="4" name="Slide Number Placeholder 3"/>
          <p:cNvSpPr>
            <a:spLocks noGrp="1"/>
          </p:cNvSpPr>
          <p:nvPr>
            <p:ph type="sldNum" sz="quarter" idx="12"/>
          </p:nvPr>
        </p:nvSpPr>
        <p:spPr/>
        <p:txBody>
          <a:bodyPr/>
          <a:lstStyle/>
          <a:p>
            <a:r>
              <a:rPr lang="en-GB" smtClean="0"/>
              <a:t>Page </a:t>
            </a:r>
            <a:fld id="{68928AE5-A156-4245-B132-27AD3A5D82E6}" type="slidenum">
              <a:rPr lang="en-GB" smtClean="0"/>
              <a:pPr/>
              <a:t>‹Nr.›</a:t>
            </a:fld>
            <a:endParaRPr lang="en-GB" dirty="0"/>
          </a:p>
        </p:txBody>
      </p:sp>
    </p:spTree>
    <p:extLst>
      <p:ext uri="{BB962C8B-B14F-4D97-AF65-F5344CB8AC3E}">
        <p14:creationId xmlns:p14="http://schemas.microsoft.com/office/powerpoint/2010/main" val="31651596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reaker slide LYS">
    <p:spTree>
      <p:nvGrpSpPr>
        <p:cNvPr id="1" name=""/>
        <p:cNvGrpSpPr/>
        <p:nvPr/>
      </p:nvGrpSpPr>
      <p:grpSpPr>
        <a:xfrm>
          <a:off x="0" y="0"/>
          <a:ext cx="0" cy="0"/>
          <a:chOff x="0" y="0"/>
          <a:chExt cx="0" cy="0"/>
        </a:xfrm>
      </p:grpSpPr>
      <p:sp>
        <p:nvSpPr>
          <p:cNvPr id="23" name="Rectangle 22"/>
          <p:cNvSpPr/>
          <p:nvPr userDrawn="1"/>
        </p:nvSpPr>
        <p:spPr>
          <a:xfrm>
            <a:off x="0" y="0"/>
            <a:ext cx="12190413" cy="6858000"/>
          </a:xfrm>
          <a:prstGeom prst="rect">
            <a:avLst/>
          </a:prstGeom>
          <a:gradFill flip="none" rotWithShape="1">
            <a:gsLst>
              <a:gs pos="100000">
                <a:srgbClr val="D2D2D2"/>
              </a:gs>
              <a:gs pos="22000">
                <a:srgbClr val="AAAAAA"/>
              </a:gs>
              <a:gs pos="0">
                <a:srgbClr val="AAAAAA"/>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6" name="Title 1"/>
          <p:cNvSpPr>
            <a:spLocks noGrp="1"/>
          </p:cNvSpPr>
          <p:nvPr>
            <p:ph type="ctrTitle"/>
          </p:nvPr>
        </p:nvSpPr>
        <p:spPr>
          <a:xfrm>
            <a:off x="424800" y="2224800"/>
            <a:ext cx="11306235" cy="756000"/>
          </a:xfrm>
        </p:spPr>
        <p:txBody>
          <a:bodyPr/>
          <a:lstStyle>
            <a:lvl1pPr>
              <a:lnSpc>
                <a:spcPct val="81000"/>
              </a:lnSpc>
              <a:defRPr sz="6900">
                <a:solidFill>
                  <a:schemeClr val="bg1"/>
                </a:solidFill>
              </a:defRPr>
            </a:lvl1pPr>
          </a:lstStyle>
          <a:p>
            <a:r>
              <a:rPr lang="da-DK" noProof="0" smtClean="0"/>
              <a:t>Klik for at redigere i master</a:t>
            </a:r>
            <a:endParaRPr lang="en-GB" noProof="0" dirty="0"/>
          </a:p>
        </p:txBody>
      </p:sp>
      <p:sp>
        <p:nvSpPr>
          <p:cNvPr id="22" name="Subtitle 2"/>
          <p:cNvSpPr>
            <a:spLocks noGrp="1"/>
          </p:cNvSpPr>
          <p:nvPr>
            <p:ph type="subTitle" idx="1"/>
          </p:nvPr>
        </p:nvSpPr>
        <p:spPr>
          <a:xfrm>
            <a:off x="450000" y="3052783"/>
            <a:ext cx="11278281" cy="2272420"/>
          </a:xfrm>
        </p:spPr>
        <p:txBody>
          <a:bodyPr/>
          <a:lstStyle>
            <a:lvl1pPr marL="0" indent="0" algn="l">
              <a:lnSpc>
                <a:spcPct val="81000"/>
              </a:lnSpc>
              <a:buNone/>
              <a:defRPr sz="69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noProof="0" smtClean="0"/>
              <a:t>Klik for at redigere i master</a:t>
            </a:r>
            <a:endParaRPr lang="en-GB" noProof="0" dirty="0"/>
          </a:p>
        </p:txBody>
      </p:sp>
      <p:sp>
        <p:nvSpPr>
          <p:cNvPr id="5" name="Date Placeholder 4"/>
          <p:cNvSpPr>
            <a:spLocks noGrp="1"/>
          </p:cNvSpPr>
          <p:nvPr>
            <p:ph type="dt" sz="half" idx="10"/>
          </p:nvPr>
        </p:nvSpPr>
        <p:spPr/>
        <p:txBody>
          <a:bodyPr/>
          <a:lstStyle>
            <a:lvl1pPr>
              <a:defRPr>
                <a:solidFill>
                  <a:schemeClr val="bg1"/>
                </a:solidFill>
              </a:defRPr>
            </a:lvl1pPr>
          </a:lstStyle>
          <a:p>
            <a:r>
              <a:rPr lang="da-DK" smtClean="0"/>
              <a:t>Bynavn, xx.xx.xxxx - Navn og efternavn -  Ændres via Indsæt&gt;Sidehoved &amp; Sidefod</a:t>
            </a:r>
            <a:endParaRPr lang="en-GB" dirty="0"/>
          </a:p>
        </p:txBody>
      </p:sp>
      <p:sp>
        <p:nvSpPr>
          <p:cNvPr id="6" name="Footer Placeholder 5"/>
          <p:cNvSpPr>
            <a:spLocks noGrp="1"/>
          </p:cNvSpPr>
          <p:nvPr>
            <p:ph type="ftr" sz="quarter" idx="11"/>
          </p:nvPr>
        </p:nvSpPr>
        <p:spPr/>
        <p:txBody>
          <a:bodyPr/>
          <a:lstStyle>
            <a:lvl1pPr>
              <a:defRPr>
                <a:solidFill>
                  <a:schemeClr val="bg1"/>
                </a:solidFill>
              </a:defRPr>
            </a:lvl1pPr>
          </a:lstStyle>
          <a:p>
            <a:r>
              <a:rPr lang="en-US" smtClean="0"/>
              <a:t>Presentation title – Insert by clicking Insert&gt;Header &amp; Footer</a:t>
            </a:r>
            <a:endParaRPr lang="en-GB"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r>
              <a:rPr lang="en-GB" smtClean="0"/>
              <a:t>Page </a:t>
            </a:r>
            <a:fld id="{68928AE5-A156-4245-B132-27AD3A5D82E6}" type="slidenum">
              <a:rPr lang="en-GB" smtClean="0"/>
              <a:pPr/>
              <a:t>‹Nr.›</a:t>
            </a:fld>
            <a:endParaRPr lang="en-GB" dirty="0"/>
          </a:p>
        </p:txBody>
      </p:sp>
      <p:pic>
        <p:nvPicPr>
          <p:cNvPr id="9"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85974" b="65236"/>
          <a:stretch/>
        </p:blipFill>
        <p:spPr bwMode="auto">
          <a:xfrm>
            <a:off x="481574" y="353806"/>
            <a:ext cx="407068" cy="428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04070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reaker slide MELLEM">
    <p:spTree>
      <p:nvGrpSpPr>
        <p:cNvPr id="1" name=""/>
        <p:cNvGrpSpPr/>
        <p:nvPr/>
      </p:nvGrpSpPr>
      <p:grpSpPr>
        <a:xfrm>
          <a:off x="0" y="0"/>
          <a:ext cx="0" cy="0"/>
          <a:chOff x="0" y="0"/>
          <a:chExt cx="0" cy="0"/>
        </a:xfrm>
      </p:grpSpPr>
      <p:sp>
        <p:nvSpPr>
          <p:cNvPr id="11" name="Rectangle 10"/>
          <p:cNvSpPr/>
          <p:nvPr userDrawn="1"/>
        </p:nvSpPr>
        <p:spPr>
          <a:xfrm>
            <a:off x="0" y="0"/>
            <a:ext cx="12190413" cy="6858000"/>
          </a:xfrm>
          <a:prstGeom prst="rect">
            <a:avLst/>
          </a:prstGeom>
          <a:gradFill flip="none" rotWithShape="1">
            <a:gsLst>
              <a:gs pos="100000">
                <a:srgbClr val="B4B4B4"/>
              </a:gs>
              <a:gs pos="22000">
                <a:srgbClr val="646464"/>
              </a:gs>
              <a:gs pos="0">
                <a:srgbClr val="646464"/>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5" name="Title 1"/>
          <p:cNvSpPr>
            <a:spLocks noGrp="1"/>
          </p:cNvSpPr>
          <p:nvPr>
            <p:ph type="ctrTitle"/>
          </p:nvPr>
        </p:nvSpPr>
        <p:spPr>
          <a:xfrm>
            <a:off x="424800" y="2224800"/>
            <a:ext cx="11306235" cy="756000"/>
          </a:xfrm>
        </p:spPr>
        <p:txBody>
          <a:bodyPr/>
          <a:lstStyle>
            <a:lvl1pPr>
              <a:lnSpc>
                <a:spcPct val="81000"/>
              </a:lnSpc>
              <a:defRPr sz="6900">
                <a:solidFill>
                  <a:schemeClr val="bg1"/>
                </a:solidFill>
              </a:defRPr>
            </a:lvl1pPr>
          </a:lstStyle>
          <a:p>
            <a:r>
              <a:rPr lang="da-DK" noProof="0" smtClean="0"/>
              <a:t>Klik for at redigere i master</a:t>
            </a:r>
            <a:endParaRPr lang="en-GB" noProof="0" dirty="0"/>
          </a:p>
        </p:txBody>
      </p:sp>
      <p:sp>
        <p:nvSpPr>
          <p:cNvPr id="19" name="Subtitle 2"/>
          <p:cNvSpPr>
            <a:spLocks noGrp="1"/>
          </p:cNvSpPr>
          <p:nvPr>
            <p:ph type="subTitle" idx="1"/>
          </p:nvPr>
        </p:nvSpPr>
        <p:spPr>
          <a:xfrm>
            <a:off x="450000" y="3052783"/>
            <a:ext cx="11278281" cy="2272420"/>
          </a:xfrm>
        </p:spPr>
        <p:txBody>
          <a:bodyPr/>
          <a:lstStyle>
            <a:lvl1pPr marL="0" indent="0" algn="l">
              <a:lnSpc>
                <a:spcPct val="81000"/>
              </a:lnSpc>
              <a:buNone/>
              <a:defRPr sz="69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noProof="0" smtClean="0"/>
              <a:t>Klik for at redigere i master</a:t>
            </a:r>
            <a:endParaRPr lang="en-GB" noProof="0" dirty="0"/>
          </a:p>
        </p:txBody>
      </p:sp>
      <p:sp>
        <p:nvSpPr>
          <p:cNvPr id="5" name="Date Placeholder 4"/>
          <p:cNvSpPr>
            <a:spLocks noGrp="1"/>
          </p:cNvSpPr>
          <p:nvPr>
            <p:ph type="dt" sz="half" idx="10"/>
          </p:nvPr>
        </p:nvSpPr>
        <p:spPr/>
        <p:txBody>
          <a:bodyPr/>
          <a:lstStyle>
            <a:lvl1pPr>
              <a:defRPr>
                <a:solidFill>
                  <a:schemeClr val="bg1"/>
                </a:solidFill>
              </a:defRPr>
            </a:lvl1pPr>
          </a:lstStyle>
          <a:p>
            <a:r>
              <a:rPr lang="da-DK" smtClean="0"/>
              <a:t>Bynavn, xx.xx.xxxx - Navn og efternavn -  Ændres via Indsæt&gt;Sidehoved &amp; Sidefod</a:t>
            </a:r>
            <a:endParaRPr lang="en-GB" dirty="0"/>
          </a:p>
        </p:txBody>
      </p:sp>
      <p:sp>
        <p:nvSpPr>
          <p:cNvPr id="6" name="Footer Placeholder 5"/>
          <p:cNvSpPr>
            <a:spLocks noGrp="1"/>
          </p:cNvSpPr>
          <p:nvPr>
            <p:ph type="ftr" sz="quarter" idx="11"/>
          </p:nvPr>
        </p:nvSpPr>
        <p:spPr/>
        <p:txBody>
          <a:bodyPr/>
          <a:lstStyle/>
          <a:p>
            <a:r>
              <a:rPr lang="en-US" noProof="0" smtClean="0"/>
              <a:t>Presentation title – Insert by clicking Insert&gt;Header &amp; Footer</a:t>
            </a:r>
            <a:endParaRPr lang="en-GB" noProof="0"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r>
              <a:rPr lang="en-GB" smtClean="0"/>
              <a:t>Page </a:t>
            </a:r>
            <a:fld id="{68928AE5-A156-4245-B132-27AD3A5D82E6}" type="slidenum">
              <a:rPr lang="en-GB" smtClean="0"/>
              <a:pPr/>
              <a:t>‹Nr.›</a:t>
            </a:fld>
            <a:endParaRPr lang="en-GB" dirty="0"/>
          </a:p>
        </p:txBody>
      </p:sp>
      <p:pic>
        <p:nvPicPr>
          <p:cNvPr id="9"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85974" b="65236"/>
          <a:stretch/>
        </p:blipFill>
        <p:spPr bwMode="auto">
          <a:xfrm>
            <a:off x="481574" y="353806"/>
            <a:ext cx="407068" cy="428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6685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reaker slide MØRK">
    <p:spTree>
      <p:nvGrpSpPr>
        <p:cNvPr id="1" name=""/>
        <p:cNvGrpSpPr/>
        <p:nvPr/>
      </p:nvGrpSpPr>
      <p:grpSpPr>
        <a:xfrm>
          <a:off x="0" y="0"/>
          <a:ext cx="0" cy="0"/>
          <a:chOff x="0" y="0"/>
          <a:chExt cx="0" cy="0"/>
        </a:xfrm>
      </p:grpSpPr>
      <p:sp>
        <p:nvSpPr>
          <p:cNvPr id="11" name="Rectangle 10"/>
          <p:cNvSpPr/>
          <p:nvPr userDrawn="1"/>
        </p:nvSpPr>
        <p:spPr>
          <a:xfrm>
            <a:off x="0" y="0"/>
            <a:ext cx="12190413" cy="6858000"/>
          </a:xfrm>
          <a:prstGeom prst="rect">
            <a:avLst/>
          </a:prstGeom>
          <a:gradFill flip="none" rotWithShape="1">
            <a:gsLst>
              <a:gs pos="100000">
                <a:srgbClr val="787878"/>
              </a:gs>
              <a:gs pos="22000">
                <a:srgbClr val="464646"/>
              </a:gs>
              <a:gs pos="0">
                <a:srgbClr val="464646"/>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9" name="Title 1"/>
          <p:cNvSpPr>
            <a:spLocks noGrp="1"/>
          </p:cNvSpPr>
          <p:nvPr>
            <p:ph type="ctrTitle"/>
          </p:nvPr>
        </p:nvSpPr>
        <p:spPr>
          <a:xfrm>
            <a:off x="424800" y="2224800"/>
            <a:ext cx="11306235" cy="756000"/>
          </a:xfrm>
        </p:spPr>
        <p:txBody>
          <a:bodyPr/>
          <a:lstStyle>
            <a:lvl1pPr>
              <a:lnSpc>
                <a:spcPct val="81000"/>
              </a:lnSpc>
              <a:defRPr sz="6900">
                <a:solidFill>
                  <a:schemeClr val="bg1"/>
                </a:solidFill>
              </a:defRPr>
            </a:lvl1pPr>
          </a:lstStyle>
          <a:p>
            <a:r>
              <a:rPr lang="da-DK" noProof="0" smtClean="0"/>
              <a:t>Klik for at redigere i master</a:t>
            </a:r>
            <a:endParaRPr lang="en-GB" noProof="0" dirty="0"/>
          </a:p>
        </p:txBody>
      </p:sp>
      <p:sp>
        <p:nvSpPr>
          <p:cNvPr id="10" name="Subtitle 2"/>
          <p:cNvSpPr>
            <a:spLocks noGrp="1"/>
          </p:cNvSpPr>
          <p:nvPr>
            <p:ph type="subTitle" idx="1"/>
          </p:nvPr>
        </p:nvSpPr>
        <p:spPr>
          <a:xfrm>
            <a:off x="450000" y="3052783"/>
            <a:ext cx="11278281" cy="2272420"/>
          </a:xfrm>
        </p:spPr>
        <p:txBody>
          <a:bodyPr/>
          <a:lstStyle>
            <a:lvl1pPr marL="0" indent="0" algn="l">
              <a:lnSpc>
                <a:spcPct val="81000"/>
              </a:lnSpc>
              <a:buNone/>
              <a:defRPr sz="69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noProof="0" smtClean="0"/>
              <a:t>Klik for at redigere i master</a:t>
            </a:r>
            <a:endParaRPr lang="en-GB" noProof="0" dirty="0"/>
          </a:p>
        </p:txBody>
      </p:sp>
      <p:sp>
        <p:nvSpPr>
          <p:cNvPr id="5" name="Date Placeholder 4"/>
          <p:cNvSpPr>
            <a:spLocks noGrp="1"/>
          </p:cNvSpPr>
          <p:nvPr>
            <p:ph type="dt" sz="half" idx="10"/>
          </p:nvPr>
        </p:nvSpPr>
        <p:spPr/>
        <p:txBody>
          <a:bodyPr/>
          <a:lstStyle>
            <a:lvl1pPr>
              <a:defRPr>
                <a:solidFill>
                  <a:schemeClr val="bg1"/>
                </a:solidFill>
              </a:defRPr>
            </a:lvl1pPr>
          </a:lstStyle>
          <a:p>
            <a:r>
              <a:rPr lang="da-DK" smtClean="0"/>
              <a:t>Bynavn, xx.xx.xxxx - Navn og efternavn -  Ændres via Indsæt&gt;Sidehoved &amp; Sidefod</a:t>
            </a:r>
            <a:endParaRPr lang="en-GB" dirty="0"/>
          </a:p>
        </p:txBody>
      </p:sp>
      <p:sp>
        <p:nvSpPr>
          <p:cNvPr id="6" name="Footer Placeholder 5"/>
          <p:cNvSpPr>
            <a:spLocks noGrp="1"/>
          </p:cNvSpPr>
          <p:nvPr>
            <p:ph type="ftr" sz="quarter" idx="11"/>
          </p:nvPr>
        </p:nvSpPr>
        <p:spPr/>
        <p:txBody>
          <a:bodyPr/>
          <a:lstStyle>
            <a:lvl1pPr>
              <a:defRPr>
                <a:solidFill>
                  <a:schemeClr val="bg1"/>
                </a:solidFill>
              </a:defRPr>
            </a:lvl1pPr>
          </a:lstStyle>
          <a:p>
            <a:r>
              <a:rPr lang="en-US" smtClean="0"/>
              <a:t>Presentation title – Insert by clicking Insert&gt;Header &amp; Footer</a:t>
            </a:r>
            <a:endParaRPr lang="en-GB"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r>
              <a:rPr lang="en-GB" smtClean="0"/>
              <a:t>Page </a:t>
            </a:r>
            <a:fld id="{68928AE5-A156-4245-B132-27AD3A5D82E6}" type="slidenum">
              <a:rPr lang="en-GB" smtClean="0"/>
              <a:pPr/>
              <a:t>‹Nr.›</a:t>
            </a:fld>
            <a:endParaRPr lang="en-GB" dirty="0"/>
          </a:p>
        </p:txBody>
      </p:sp>
      <p:pic>
        <p:nvPicPr>
          <p:cNvPr id="12"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85974" b="65236"/>
          <a:stretch/>
        </p:blipFill>
        <p:spPr bwMode="auto">
          <a:xfrm>
            <a:off x="481574" y="353806"/>
            <a:ext cx="407068" cy="428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66851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Hvid forside">
    <p:spTree>
      <p:nvGrpSpPr>
        <p:cNvPr id="1" name=""/>
        <p:cNvGrpSpPr/>
        <p:nvPr/>
      </p:nvGrpSpPr>
      <p:grpSpPr>
        <a:xfrm>
          <a:off x="0" y="0"/>
          <a:ext cx="0" cy="0"/>
          <a:chOff x="0" y="0"/>
          <a:chExt cx="0" cy="0"/>
        </a:xfrm>
      </p:grpSpPr>
      <p:sp>
        <p:nvSpPr>
          <p:cNvPr id="14" name="Rektangel 13"/>
          <p:cNvSpPr/>
          <p:nvPr userDrawn="1"/>
        </p:nvSpPr>
        <p:spPr>
          <a:xfrm>
            <a:off x="0" y="0"/>
            <a:ext cx="121896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sp>
        <p:nvSpPr>
          <p:cNvPr id="2" name="Title 1"/>
          <p:cNvSpPr>
            <a:spLocks noGrp="1"/>
          </p:cNvSpPr>
          <p:nvPr>
            <p:ph type="ctrTitle"/>
          </p:nvPr>
        </p:nvSpPr>
        <p:spPr>
          <a:xfrm>
            <a:off x="424030" y="2224087"/>
            <a:ext cx="11306235" cy="1620000"/>
          </a:xfrm>
        </p:spPr>
        <p:txBody>
          <a:bodyPr/>
          <a:lstStyle>
            <a:lvl1pPr>
              <a:lnSpc>
                <a:spcPct val="81000"/>
              </a:lnSpc>
              <a:defRPr sz="6900"/>
            </a:lvl1pPr>
          </a:lstStyle>
          <a:p>
            <a:r>
              <a:rPr lang="en-GB" noProof="0" dirty="0" smtClean="0"/>
              <a:t>Click to edit Master title style</a:t>
            </a:r>
            <a:endParaRPr lang="en-GB" noProof="0" dirty="0"/>
          </a:p>
        </p:txBody>
      </p:sp>
      <p:sp>
        <p:nvSpPr>
          <p:cNvPr id="3" name="Subtitle 2"/>
          <p:cNvSpPr>
            <a:spLocks noGrp="1"/>
          </p:cNvSpPr>
          <p:nvPr>
            <p:ph type="subTitle" idx="1"/>
          </p:nvPr>
        </p:nvSpPr>
        <p:spPr>
          <a:xfrm>
            <a:off x="448666" y="3940630"/>
            <a:ext cx="11278281" cy="859971"/>
          </a:xfrm>
        </p:spPr>
        <p:txBody>
          <a:bodyPr/>
          <a:lstStyle>
            <a:lvl1pPr marL="0" indent="0" algn="l">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sp>
        <p:nvSpPr>
          <p:cNvPr id="10" name="Date Placeholder 9"/>
          <p:cNvSpPr>
            <a:spLocks noGrp="1"/>
          </p:cNvSpPr>
          <p:nvPr>
            <p:ph type="dt" sz="half" idx="10"/>
          </p:nvPr>
        </p:nvSpPr>
        <p:spPr/>
        <p:txBody>
          <a:bodyPr/>
          <a:lstStyle/>
          <a:p>
            <a:r>
              <a:rPr lang="da-DK" noProof="0" smtClean="0"/>
              <a:t>Bynavn, xx.xx.xxxx - Navn og efternavn -  Ændres via Indsæt&gt;Sidehoved &amp; Sidefod</a:t>
            </a:r>
            <a:endParaRPr lang="en-GB" noProof="0" dirty="0"/>
          </a:p>
        </p:txBody>
      </p:sp>
      <p:sp>
        <p:nvSpPr>
          <p:cNvPr id="11" name="Footer Placeholder 10"/>
          <p:cNvSpPr>
            <a:spLocks noGrp="1"/>
          </p:cNvSpPr>
          <p:nvPr>
            <p:ph type="ftr" sz="quarter" idx="11"/>
          </p:nvPr>
        </p:nvSpPr>
        <p:spPr>
          <a:xfrm>
            <a:off x="8144424" y="-392104"/>
            <a:ext cx="3574501" cy="252000"/>
          </a:xfrm>
        </p:spPr>
        <p:txBody>
          <a:bodyPr/>
          <a:lstStyle>
            <a:lvl1pPr>
              <a:defRPr>
                <a:solidFill>
                  <a:schemeClr val="tx1">
                    <a:lumMod val="40000"/>
                    <a:lumOff val="60000"/>
                  </a:schemeClr>
                </a:solidFill>
              </a:defRPr>
            </a:lvl1pPr>
          </a:lstStyle>
          <a:p>
            <a:r>
              <a:rPr lang="en-US" smtClean="0"/>
              <a:t>Presentation title – Insert by clicking Insert&gt;Header &amp; Footer</a:t>
            </a:r>
            <a:endParaRPr lang="en-GB" dirty="0"/>
          </a:p>
        </p:txBody>
      </p:sp>
      <p:sp>
        <p:nvSpPr>
          <p:cNvPr id="12" name="Slide Number Placeholder 11"/>
          <p:cNvSpPr>
            <a:spLocks noGrp="1"/>
          </p:cNvSpPr>
          <p:nvPr>
            <p:ph type="sldNum" sz="quarter" idx="12"/>
          </p:nvPr>
        </p:nvSpPr>
        <p:spPr>
          <a:xfrm>
            <a:off x="10056981" y="7201464"/>
            <a:ext cx="1673284" cy="216000"/>
          </a:xfrm>
        </p:spPr>
        <p:txBody>
          <a:bodyPr/>
          <a:lstStyle>
            <a:lvl1pPr>
              <a:defRPr>
                <a:solidFill>
                  <a:schemeClr val="bg1">
                    <a:lumMod val="75000"/>
                  </a:schemeClr>
                </a:solidFill>
              </a:defRPr>
            </a:lvl1pPr>
          </a:lstStyle>
          <a:p>
            <a:fld id="{68928AE5-A156-4245-B132-27AD3A5D82E6}" type="slidenum">
              <a:rPr lang="en-GB" smtClean="0"/>
              <a:pPr/>
              <a:t>‹Nr.›</a:t>
            </a:fld>
            <a:endParaRPr lang="en-GB" dirty="0"/>
          </a:p>
        </p:txBody>
      </p:sp>
      <p:pic>
        <p:nvPicPr>
          <p:cNvPr id="13"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481574" y="353806"/>
            <a:ext cx="2902250" cy="1234014"/>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Gruppe 14"/>
          <p:cNvGrpSpPr/>
          <p:nvPr userDrawn="1"/>
        </p:nvGrpSpPr>
        <p:grpSpPr>
          <a:xfrm>
            <a:off x="-3314700" y="4141498"/>
            <a:ext cx="3227388" cy="2726906"/>
            <a:chOff x="-3314700" y="3688870"/>
            <a:chExt cx="3227388" cy="2726906"/>
          </a:xfrm>
        </p:grpSpPr>
        <p:sp>
          <p:nvSpPr>
            <p:cNvPr id="16" name="Text Box 48"/>
            <p:cNvSpPr txBox="1">
              <a:spLocks noChangeArrowheads="1"/>
            </p:cNvSpPr>
            <p:nvPr userDrawn="1"/>
          </p:nvSpPr>
          <p:spPr bwMode="auto">
            <a:xfrm>
              <a:off x="-3314700" y="3688870"/>
              <a:ext cx="3227387"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noProof="1" smtClean="0">
                  <a:solidFill>
                    <a:srgbClr val="464646"/>
                  </a:solidFill>
                  <a:latin typeface="+mn-lt"/>
                </a:rPr>
                <a:t>Ændre sidefodens</a:t>
              </a:r>
              <a:r>
                <a:rPr lang="da-DK" sz="1000" b="1" baseline="0" noProof="1" smtClean="0">
                  <a:solidFill>
                    <a:srgbClr val="464646"/>
                  </a:solidFill>
                  <a:latin typeface="+mn-lt"/>
                </a:rPr>
                <a:t>  dato, </a:t>
              </a:r>
              <a:r>
                <a:rPr lang="da-DK" sz="1000" b="1" noProof="1" smtClean="0">
                  <a:solidFill>
                    <a:srgbClr val="464646"/>
                  </a:solidFill>
                  <a:latin typeface="+mn-lt"/>
                </a:rPr>
                <a:t> præsentationens titel, etc</a:t>
              </a:r>
            </a:p>
            <a:p>
              <a:pPr algn="r" eaLnBrk="1" hangingPunct="1">
                <a:defRPr/>
              </a:pPr>
              <a:r>
                <a:rPr lang="da-DK" sz="1000" b="1" noProof="1" smtClean="0">
                  <a:solidFill>
                    <a:srgbClr val="464646"/>
                  </a:solidFill>
                  <a:latin typeface="+mn-lt"/>
                </a:rPr>
                <a:t>1. </a:t>
              </a:r>
              <a:r>
                <a:rPr lang="da-DK" sz="1000" noProof="1" smtClean="0">
                  <a:solidFill>
                    <a:srgbClr val="464646"/>
                  </a:solidFill>
                  <a:latin typeface="+mn-lt"/>
                </a:rPr>
                <a:t>Klik i menulinjen, </a:t>
              </a:r>
            </a:p>
            <a:p>
              <a:pPr algn="r" eaLnBrk="1" hangingPunct="1">
                <a:defRPr/>
              </a:pPr>
              <a:r>
                <a:rPr lang="da-DK" sz="1000" noProof="1" smtClean="0">
                  <a:solidFill>
                    <a:srgbClr val="464646"/>
                  </a:solidFill>
                  <a:latin typeface="+mn-lt"/>
                </a:rPr>
                <a:t>vælg </a:t>
              </a:r>
              <a:r>
                <a:rPr lang="da-DK" sz="1000" b="1" noProof="1" smtClean="0">
                  <a:solidFill>
                    <a:srgbClr val="464646"/>
                  </a:solidFill>
                  <a:latin typeface="+mn-lt"/>
                </a:rPr>
                <a:t>Indsæt </a:t>
              </a:r>
              <a:r>
                <a:rPr lang="da-DK" sz="1000" noProof="1" smtClean="0">
                  <a:solidFill>
                    <a:srgbClr val="464646"/>
                  </a:solidFill>
                  <a:latin typeface="+mn-lt"/>
                </a:rPr>
                <a:t>&gt;</a:t>
              </a:r>
              <a:r>
                <a:rPr lang="da-DK" sz="1000" b="1" noProof="1" smtClean="0">
                  <a:solidFill>
                    <a:srgbClr val="464646"/>
                  </a:solidFill>
                  <a:latin typeface="+mn-lt"/>
                </a:rPr>
                <a:t>Sidehoved / Sidefod</a:t>
              </a:r>
            </a:p>
            <a:p>
              <a:pPr algn="r" eaLnBrk="1" hangingPunct="1">
                <a:defRPr/>
              </a:pPr>
              <a:r>
                <a:rPr lang="da-DK" sz="1000" b="1" noProof="1" smtClean="0">
                  <a:solidFill>
                    <a:srgbClr val="464646"/>
                  </a:solidFill>
                  <a:latin typeface="+mn-lt"/>
                </a:rPr>
                <a:t>2. </a:t>
              </a:r>
              <a:r>
                <a:rPr lang="da-DK" sz="1000" noProof="1" smtClean="0">
                  <a:solidFill>
                    <a:srgbClr val="464646"/>
                  </a:solidFill>
                  <a:latin typeface="+mn-lt"/>
                </a:rPr>
                <a:t>Skriv præsentationens titel i Sidefod feltet,</a:t>
              </a:r>
            </a:p>
            <a:p>
              <a:pPr algn="r" eaLnBrk="1" hangingPunct="1">
                <a:defRPr/>
              </a:pPr>
              <a:r>
                <a:rPr lang="da-DK" sz="1000" b="1" noProof="1" smtClean="0">
                  <a:solidFill>
                    <a:srgbClr val="464646"/>
                  </a:solidFill>
                  <a:latin typeface="+mn-lt"/>
                </a:rPr>
                <a:t>3. </a:t>
              </a:r>
              <a:r>
                <a:rPr lang="da-DK" sz="1000" noProof="1" smtClean="0">
                  <a:solidFill>
                    <a:srgbClr val="464646"/>
                  </a:solidFill>
                  <a:latin typeface="+mn-lt"/>
                </a:rPr>
                <a:t>Klik</a:t>
              </a:r>
              <a:r>
                <a:rPr lang="da-DK" sz="1000" baseline="0" noProof="1" smtClean="0">
                  <a:solidFill>
                    <a:srgbClr val="464646"/>
                  </a:solidFill>
                  <a:latin typeface="+mn-lt"/>
                </a:rPr>
                <a:t> </a:t>
              </a:r>
              <a:r>
                <a:rPr lang="da-DK" sz="1000" b="1" baseline="0" noProof="1" smtClean="0">
                  <a:solidFill>
                    <a:srgbClr val="464646"/>
                  </a:solidFill>
                  <a:latin typeface="+mn-lt"/>
                </a:rPr>
                <a:t>Fast</a:t>
              </a:r>
              <a:r>
                <a:rPr lang="da-DK" sz="1000" baseline="0" noProof="1" smtClean="0">
                  <a:solidFill>
                    <a:srgbClr val="464646"/>
                  </a:solidFill>
                  <a:latin typeface="+mn-lt"/>
                </a:rPr>
                <a:t> og skriv manuelt By, dato og forfatternavn</a:t>
              </a:r>
              <a:endParaRPr lang="da-DK" sz="1000" noProof="1" smtClean="0">
                <a:solidFill>
                  <a:srgbClr val="464646"/>
                </a:solidFill>
                <a:latin typeface="+mn-lt"/>
              </a:endParaRPr>
            </a:p>
            <a:p>
              <a:pPr algn="r" eaLnBrk="1" hangingPunct="1">
                <a:defRPr/>
              </a:pPr>
              <a:r>
                <a:rPr lang="da-DK" sz="1000" b="1" noProof="1" smtClean="0">
                  <a:solidFill>
                    <a:srgbClr val="464646"/>
                  </a:solidFill>
                  <a:latin typeface="+mn-lt"/>
                </a:rPr>
                <a:t>4.  </a:t>
              </a:r>
              <a:r>
                <a:rPr lang="da-DK" sz="1000" b="0" noProof="1" smtClean="0">
                  <a:solidFill>
                    <a:srgbClr val="464646"/>
                  </a:solidFill>
                  <a:latin typeface="+mn-lt"/>
                </a:rPr>
                <a:t>S</a:t>
              </a:r>
              <a:r>
                <a:rPr lang="da-DK" sz="1000" noProof="1" smtClean="0">
                  <a:solidFill>
                    <a:srgbClr val="464646"/>
                  </a:solidFill>
                  <a:latin typeface="+mn-lt"/>
                </a:rPr>
                <a:t>æt hak i anvend ikke på forsider, vælg </a:t>
              </a:r>
              <a:r>
                <a:rPr lang="da-DK" sz="1000" b="1" noProof="1" smtClean="0">
                  <a:solidFill>
                    <a:srgbClr val="464646"/>
                  </a:solidFill>
                  <a:latin typeface="+mn-lt"/>
                </a:rPr>
                <a:t>Anvend på alle</a:t>
              </a:r>
              <a:endParaRPr lang="da-DK" sz="1000" noProof="1" smtClean="0">
                <a:solidFill>
                  <a:srgbClr val="464646"/>
                </a:solidFill>
                <a:latin typeface="+mn-lt"/>
              </a:endParaRPr>
            </a:p>
          </p:txBody>
        </p:sp>
        <p:grpSp>
          <p:nvGrpSpPr>
            <p:cNvPr id="17" name="Gruppe 16"/>
            <p:cNvGrpSpPr/>
            <p:nvPr userDrawn="1"/>
          </p:nvGrpSpPr>
          <p:grpSpPr>
            <a:xfrm>
              <a:off x="-2586190" y="4686515"/>
              <a:ext cx="2498878" cy="1729261"/>
              <a:chOff x="-2586190" y="4686515"/>
              <a:chExt cx="2498878" cy="1729261"/>
            </a:xfrm>
          </p:grpSpPr>
          <p:pic>
            <p:nvPicPr>
              <p:cNvPr id="19"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586190" y="4686515"/>
                <a:ext cx="2498878" cy="17292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 name="Afrundet rektangel 21"/>
              <p:cNvSpPr/>
              <p:nvPr userDrawn="1"/>
            </p:nvSpPr>
            <p:spPr>
              <a:xfrm>
                <a:off x="-2400300" y="5551145"/>
                <a:ext cx="1696212" cy="223291"/>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sp>
            <p:nvSpPr>
              <p:cNvPr id="23" name="Afrundet rektangel 22"/>
              <p:cNvSpPr/>
              <p:nvPr userDrawn="1"/>
            </p:nvSpPr>
            <p:spPr>
              <a:xfrm>
                <a:off x="-2485644" y="5863565"/>
                <a:ext cx="1781556" cy="223291"/>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sp>
            <p:nvSpPr>
              <p:cNvPr id="24" name="Afrundet rektangel 23"/>
              <p:cNvSpPr/>
              <p:nvPr userDrawn="1"/>
            </p:nvSpPr>
            <p:spPr>
              <a:xfrm>
                <a:off x="-653796" y="4983480"/>
                <a:ext cx="467868" cy="166853"/>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grpSp>
      </p:grpSp>
      <p:grpSp>
        <p:nvGrpSpPr>
          <p:cNvPr id="25" name="Gruppe 24"/>
          <p:cNvGrpSpPr/>
          <p:nvPr userDrawn="1"/>
        </p:nvGrpSpPr>
        <p:grpSpPr>
          <a:xfrm>
            <a:off x="12306004" y="0"/>
            <a:ext cx="2630488" cy="3220867"/>
            <a:chOff x="12306004" y="0"/>
            <a:chExt cx="2630488" cy="3220867"/>
          </a:xfrm>
        </p:grpSpPr>
        <p:sp>
          <p:nvSpPr>
            <p:cNvPr id="28" name="AutoShape 4"/>
            <p:cNvSpPr>
              <a:spLocks/>
            </p:cNvSpPr>
            <p:nvPr userDrawn="1"/>
          </p:nvSpPr>
          <p:spPr bwMode="gray">
            <a:xfrm>
              <a:off x="12306005" y="0"/>
              <a:ext cx="2630487"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p>
              <a:pPr algn="l" defTabSz="457200">
                <a:tabLst>
                  <a:tab pos="177800" algn="l"/>
                </a:tabLst>
                <a:defRPr/>
              </a:pPr>
              <a:r>
                <a:rPr lang="da-DK" sz="1000" b="1" dirty="0">
                  <a:solidFill>
                    <a:srgbClr val="464646"/>
                  </a:solidFill>
                  <a:cs typeface="Arial" charset="0"/>
                </a:rPr>
                <a:t>Vis hjælpelinjer som hjælper ved </a:t>
              </a:r>
              <a:r>
                <a:rPr lang="da-DK" sz="1000" b="1" dirty="0" smtClean="0">
                  <a:solidFill>
                    <a:srgbClr val="464646"/>
                  </a:solidFill>
                  <a:cs typeface="Arial" charset="0"/>
                </a:rPr>
                <a:t/>
              </a:r>
              <a:br>
                <a:rPr lang="da-DK" sz="1000" b="1" dirty="0" smtClean="0">
                  <a:solidFill>
                    <a:srgbClr val="464646"/>
                  </a:solidFill>
                  <a:cs typeface="Arial" charset="0"/>
                </a:rPr>
              </a:br>
              <a:r>
                <a:rPr lang="da-DK" sz="1000" b="1" dirty="0" smtClean="0">
                  <a:solidFill>
                    <a:srgbClr val="464646"/>
                  </a:solidFill>
                  <a:cs typeface="Arial" charset="0"/>
                </a:rPr>
                <a:t>placering </a:t>
              </a:r>
              <a:r>
                <a:rPr lang="da-DK" sz="1000" b="1" dirty="0">
                  <a:solidFill>
                    <a:srgbClr val="464646"/>
                  </a:solidFill>
                  <a:cs typeface="Arial" charset="0"/>
                </a:rPr>
                <a:t>af objekter</a:t>
              </a:r>
            </a:p>
            <a:p>
              <a:pPr algn="l" defTabSz="457200">
                <a:tabLst>
                  <a:tab pos="177800" algn="l"/>
                </a:tabLst>
                <a:defRPr/>
              </a:pPr>
              <a:r>
                <a:rPr lang="da-DK" sz="1000" b="1" dirty="0">
                  <a:solidFill>
                    <a:srgbClr val="464646"/>
                  </a:solidFill>
                  <a:cs typeface="Arial" charset="0"/>
                </a:rPr>
                <a:t>1</a:t>
              </a:r>
              <a:r>
                <a:rPr lang="da-DK" sz="1000" b="1" dirty="0" smtClean="0">
                  <a:solidFill>
                    <a:srgbClr val="464646"/>
                  </a:solidFill>
                  <a:cs typeface="Arial" charset="0"/>
                </a:rPr>
                <a:t>.</a:t>
              </a:r>
              <a:r>
                <a:rPr lang="da-DK" sz="1000" dirty="0" smtClean="0">
                  <a:solidFill>
                    <a:srgbClr val="464646"/>
                  </a:solidFill>
                  <a:cs typeface="Arial" charset="0"/>
                </a:rPr>
                <a:t> Højre klik </a:t>
              </a:r>
              <a:r>
                <a:rPr lang="da-DK" sz="1000" dirty="0">
                  <a:solidFill>
                    <a:srgbClr val="464646"/>
                  </a:solidFill>
                  <a:cs typeface="Arial" charset="0"/>
                </a:rPr>
                <a:t>udenfor slidet og vælg </a:t>
              </a:r>
              <a:r>
                <a:rPr lang="da-DK" sz="1000" dirty="0" smtClean="0">
                  <a:solidFill>
                    <a:srgbClr val="464646"/>
                  </a:solidFill>
                  <a:cs typeface="Arial" charset="0"/>
                </a:rPr>
                <a:t/>
              </a:r>
              <a:br>
                <a:rPr lang="da-DK" sz="1000" dirty="0" smtClean="0">
                  <a:solidFill>
                    <a:srgbClr val="464646"/>
                  </a:solidFill>
                  <a:cs typeface="Arial" charset="0"/>
                </a:rPr>
              </a:br>
              <a:r>
                <a:rPr lang="da-DK" sz="1000" b="1" dirty="0" smtClean="0">
                  <a:solidFill>
                    <a:srgbClr val="464646"/>
                  </a:solidFill>
                  <a:cs typeface="Arial" charset="0"/>
                </a:rPr>
                <a:t>Gitter </a:t>
              </a:r>
              <a:r>
                <a:rPr lang="da-DK" sz="1000" b="1" dirty="0">
                  <a:solidFill>
                    <a:srgbClr val="464646"/>
                  </a:solidFill>
                  <a:cs typeface="Arial" charset="0"/>
                </a:rPr>
                <a:t>og </a:t>
              </a:r>
              <a:r>
                <a:rPr lang="da-DK" sz="1000" b="1" dirty="0" smtClean="0">
                  <a:solidFill>
                    <a:srgbClr val="464646"/>
                  </a:solidFill>
                  <a:cs typeface="Arial" charset="0"/>
                </a:rPr>
                <a:t>hjælpelinjer</a:t>
              </a:r>
              <a:endParaRPr lang="da-DK" sz="1000" b="1" dirty="0">
                <a:solidFill>
                  <a:srgbClr val="464646"/>
                </a:solidFill>
                <a:cs typeface="Arial" charset="0"/>
              </a:endParaRPr>
            </a:p>
            <a:p>
              <a:pPr marL="0" indent="0" algn="l" defTabSz="457200">
                <a:buFontTx/>
                <a:buNone/>
                <a:tabLst>
                  <a:tab pos="177800" algn="l"/>
                </a:tabLst>
                <a:defRPr/>
              </a:pPr>
              <a:r>
                <a:rPr lang="da-DK" sz="1000" b="1" dirty="0" smtClean="0">
                  <a:solidFill>
                    <a:srgbClr val="464646"/>
                  </a:solidFill>
                  <a:cs typeface="Arial" charset="0"/>
                </a:rPr>
                <a:t>2. </a:t>
              </a:r>
              <a:r>
                <a:rPr lang="da-DK" sz="1000" dirty="0" smtClean="0">
                  <a:solidFill>
                    <a:srgbClr val="464646"/>
                  </a:solidFill>
                  <a:cs typeface="Arial" charset="0"/>
                </a:rPr>
                <a:t>Sæt hak </a:t>
              </a:r>
              <a:r>
                <a:rPr lang="da-DK" sz="1000" dirty="0">
                  <a:solidFill>
                    <a:srgbClr val="464646"/>
                  </a:solidFill>
                  <a:cs typeface="Arial" charset="0"/>
                </a:rPr>
                <a:t>ved </a:t>
              </a:r>
              <a:r>
                <a:rPr lang="da-DK" sz="1000" dirty="0" smtClean="0">
                  <a:solidFill>
                    <a:srgbClr val="464646"/>
                  </a:solidFill>
                  <a:cs typeface="Arial" charset="0"/>
                </a:rPr>
                <a:t/>
              </a:r>
              <a:br>
                <a:rPr lang="da-DK" sz="1000" dirty="0" smtClean="0">
                  <a:solidFill>
                    <a:srgbClr val="464646"/>
                  </a:solidFill>
                  <a:cs typeface="Arial" charset="0"/>
                </a:rPr>
              </a:br>
              <a:r>
                <a:rPr lang="da-DK" sz="1000" b="1" dirty="0" smtClean="0">
                  <a:solidFill>
                    <a:srgbClr val="464646"/>
                  </a:solidFill>
                  <a:cs typeface="Arial" charset="0"/>
                </a:rPr>
                <a:t>Vis tegnehjælpelinjer</a:t>
              </a:r>
              <a:r>
                <a:rPr lang="da-DK" sz="1000" b="1" baseline="0" dirty="0" smtClean="0">
                  <a:solidFill>
                    <a:srgbClr val="464646"/>
                  </a:solidFill>
                  <a:cs typeface="Arial" charset="0"/>
                </a:rPr>
                <a:t> </a:t>
              </a:r>
              <a:r>
                <a:rPr lang="da-DK" sz="1000" b="1" dirty="0" smtClean="0">
                  <a:solidFill>
                    <a:srgbClr val="464646"/>
                  </a:solidFill>
                  <a:cs typeface="Arial" charset="0"/>
                </a:rPr>
                <a:t>på skærmen</a:t>
              </a:r>
              <a:endParaRPr lang="da-DK" sz="1000" b="1" dirty="0">
                <a:solidFill>
                  <a:srgbClr val="464646"/>
                </a:solidFill>
                <a:cs typeface="Arial" charset="0"/>
              </a:endParaRPr>
            </a:p>
            <a:p>
              <a:pPr marL="0" indent="0" algn="l" defTabSz="457200">
                <a:buFontTx/>
                <a:buNone/>
                <a:tabLst>
                  <a:tab pos="177800" algn="l"/>
                </a:tabLst>
                <a:defRPr/>
              </a:pPr>
              <a:r>
                <a:rPr lang="da-DK" sz="1000" b="1" dirty="0" smtClean="0">
                  <a:solidFill>
                    <a:srgbClr val="464646"/>
                  </a:solidFill>
                  <a:cs typeface="Arial" charset="0"/>
                </a:rPr>
                <a:t>3. </a:t>
              </a:r>
              <a:r>
                <a:rPr lang="da-DK" sz="1000" dirty="0" smtClean="0">
                  <a:solidFill>
                    <a:srgbClr val="464646"/>
                  </a:solidFill>
                  <a:cs typeface="Arial" charset="0"/>
                </a:rPr>
                <a:t>Sæt </a:t>
              </a:r>
              <a:r>
                <a:rPr lang="da-DK" sz="1000" dirty="0">
                  <a:solidFill>
                    <a:srgbClr val="464646"/>
                  </a:solidFill>
                  <a:cs typeface="Arial" charset="0"/>
                </a:rPr>
                <a:t>hak ved </a:t>
              </a:r>
              <a:r>
                <a:rPr lang="da-DK" sz="1000" b="1" dirty="0" smtClean="0">
                  <a:solidFill>
                    <a:srgbClr val="464646"/>
                  </a:solidFill>
                  <a:cs typeface="Arial" charset="0"/>
                </a:rPr>
                <a:t>Fastgør </a:t>
              </a:r>
              <a:r>
                <a:rPr lang="da-DK" sz="1000" b="1" dirty="0">
                  <a:solidFill>
                    <a:srgbClr val="464646"/>
                  </a:solidFill>
                  <a:cs typeface="Arial" charset="0"/>
                </a:rPr>
                <a:t>objekter til </a:t>
              </a:r>
              <a:r>
                <a:rPr lang="da-DK" sz="1000" b="1" dirty="0" smtClean="0">
                  <a:solidFill>
                    <a:srgbClr val="464646"/>
                  </a:solidFill>
                  <a:cs typeface="Arial" charset="0"/>
                </a:rPr>
                <a:t>gitter </a:t>
              </a:r>
              <a:br>
                <a:rPr lang="da-DK" sz="1000" b="1" dirty="0" smtClean="0">
                  <a:solidFill>
                    <a:srgbClr val="464646"/>
                  </a:solidFill>
                  <a:cs typeface="Arial" charset="0"/>
                </a:rPr>
              </a:br>
              <a:r>
                <a:rPr lang="da-DK" sz="1000" b="0" dirty="0" smtClean="0">
                  <a:solidFill>
                    <a:srgbClr val="464646"/>
                  </a:solidFill>
                  <a:cs typeface="Arial" charset="0"/>
                </a:rPr>
                <a:t>og </a:t>
              </a:r>
              <a:r>
                <a:rPr lang="da-DK" sz="1000" b="1" dirty="0" smtClean="0">
                  <a:solidFill>
                    <a:srgbClr val="464646"/>
                  </a:solidFill>
                  <a:cs typeface="Arial" charset="0"/>
                </a:rPr>
                <a:t>Fastgør objekter til</a:t>
              </a:r>
              <a:r>
                <a:rPr lang="da-DK" sz="1000" b="1" baseline="0" dirty="0" smtClean="0">
                  <a:solidFill>
                    <a:srgbClr val="464646"/>
                  </a:solidFill>
                  <a:cs typeface="Arial" charset="0"/>
                </a:rPr>
                <a:t> andre objekter</a:t>
              </a:r>
              <a:endParaRPr lang="da-DK" sz="1000" b="1" dirty="0">
                <a:solidFill>
                  <a:srgbClr val="464646"/>
                </a:solidFill>
                <a:cs typeface="Arial" charset="0"/>
              </a:endParaRPr>
            </a:p>
            <a:p>
              <a:pPr marL="0" indent="0" algn="l" defTabSz="457200">
                <a:buFontTx/>
                <a:buNone/>
                <a:tabLst>
                  <a:tab pos="177800" algn="l"/>
                </a:tabLst>
                <a:defRPr/>
              </a:pPr>
              <a:r>
                <a:rPr lang="da-DK" sz="1000" b="1" dirty="0" smtClean="0">
                  <a:solidFill>
                    <a:srgbClr val="464646"/>
                  </a:solidFill>
                  <a:cs typeface="Arial" charset="0"/>
                </a:rPr>
                <a:t>4. </a:t>
              </a:r>
              <a:r>
                <a:rPr lang="da-DK" sz="1000" dirty="0" smtClean="0">
                  <a:solidFill>
                    <a:srgbClr val="464646"/>
                  </a:solidFill>
                  <a:cs typeface="Arial" charset="0"/>
                </a:rPr>
                <a:t>Vælg </a:t>
              </a:r>
              <a:r>
                <a:rPr lang="da-DK" sz="1000" b="1" dirty="0">
                  <a:solidFill>
                    <a:srgbClr val="464646"/>
                  </a:solidFill>
                  <a:cs typeface="Arial" charset="0"/>
                </a:rPr>
                <a:t>OK</a:t>
              </a:r>
              <a:r>
                <a:rPr lang="da-DK" sz="1000" dirty="0">
                  <a:solidFill>
                    <a:srgbClr val="464646"/>
                  </a:solidFill>
                  <a:cs typeface="Arial" charset="0"/>
                </a:rPr>
                <a:t> </a:t>
              </a:r>
            </a:p>
          </p:txBody>
        </p:sp>
        <p:grpSp>
          <p:nvGrpSpPr>
            <p:cNvPr id="29" name="Gruppe 28"/>
            <p:cNvGrpSpPr/>
            <p:nvPr userDrawn="1"/>
          </p:nvGrpSpPr>
          <p:grpSpPr>
            <a:xfrm>
              <a:off x="12306004" y="1405109"/>
              <a:ext cx="2084759" cy="1815758"/>
              <a:chOff x="12306004" y="1231106"/>
              <a:chExt cx="2084759" cy="1815758"/>
            </a:xfrm>
          </p:grpSpPr>
          <p:pic>
            <p:nvPicPr>
              <p:cNvPr id="30"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2306004" y="1231106"/>
                <a:ext cx="2084759" cy="18157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1" name="Afrundet rektangel 30"/>
              <p:cNvSpPr/>
              <p:nvPr userDrawn="1"/>
            </p:nvSpPr>
            <p:spPr>
              <a:xfrm>
                <a:off x="12354935" y="2435591"/>
                <a:ext cx="1352637" cy="210691"/>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sp>
            <p:nvSpPr>
              <p:cNvPr id="32" name="Afrundet rektangel 31"/>
              <p:cNvSpPr/>
              <p:nvPr userDrawn="1"/>
            </p:nvSpPr>
            <p:spPr>
              <a:xfrm>
                <a:off x="12397776" y="1605467"/>
                <a:ext cx="1352637" cy="274134"/>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grpSp>
      </p:grpSp>
    </p:spTree>
    <p:extLst>
      <p:ext uri="{BB962C8B-B14F-4D97-AF65-F5344CB8AC3E}">
        <p14:creationId xmlns:p14="http://schemas.microsoft.com/office/powerpoint/2010/main" val="93548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orside LYS">
    <p:spTree>
      <p:nvGrpSpPr>
        <p:cNvPr id="1" name=""/>
        <p:cNvGrpSpPr/>
        <p:nvPr/>
      </p:nvGrpSpPr>
      <p:grpSpPr>
        <a:xfrm>
          <a:off x="0" y="0"/>
          <a:ext cx="0" cy="0"/>
          <a:chOff x="0" y="0"/>
          <a:chExt cx="0" cy="0"/>
        </a:xfrm>
      </p:grpSpPr>
      <p:sp>
        <p:nvSpPr>
          <p:cNvPr id="10" name="Rectangle 9"/>
          <p:cNvSpPr/>
          <p:nvPr userDrawn="1"/>
        </p:nvSpPr>
        <p:spPr>
          <a:xfrm>
            <a:off x="0" y="0"/>
            <a:ext cx="12190413" cy="6858000"/>
          </a:xfrm>
          <a:prstGeom prst="rect">
            <a:avLst/>
          </a:prstGeom>
          <a:gradFill flip="none" rotWithShape="1">
            <a:gsLst>
              <a:gs pos="100000">
                <a:srgbClr val="92D4EE"/>
              </a:gs>
              <a:gs pos="22000">
                <a:srgbClr val="6EBC84"/>
              </a:gs>
              <a:gs pos="0">
                <a:srgbClr val="6EBC84"/>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4" name="Date Placeholder 3"/>
          <p:cNvSpPr>
            <a:spLocks noGrp="1"/>
          </p:cNvSpPr>
          <p:nvPr>
            <p:ph type="dt" sz="half" idx="10"/>
          </p:nvPr>
        </p:nvSpPr>
        <p:spPr/>
        <p:txBody>
          <a:bodyPr/>
          <a:lstStyle>
            <a:lvl1pPr>
              <a:defRPr>
                <a:solidFill>
                  <a:schemeClr val="bg1"/>
                </a:solidFill>
              </a:defRPr>
            </a:lvl1pPr>
          </a:lstStyle>
          <a:p>
            <a:r>
              <a:rPr lang="da-DK" noProof="0" smtClean="0"/>
              <a:t>Bynavn, xx.xx.xxxx - Navn og efternavn -  Ændres via Indsæt&gt;Sidehoved &amp; Sidefod</a:t>
            </a:r>
            <a:endParaRPr lang="en-GB" noProof="0" dirty="0"/>
          </a:p>
        </p:txBody>
      </p:sp>
      <p:sp>
        <p:nvSpPr>
          <p:cNvPr id="12" name="Footer Placeholder 10"/>
          <p:cNvSpPr>
            <a:spLocks noGrp="1"/>
          </p:cNvSpPr>
          <p:nvPr>
            <p:ph type="ftr" sz="quarter" idx="11"/>
          </p:nvPr>
        </p:nvSpPr>
        <p:spPr>
          <a:xfrm>
            <a:off x="8144424" y="-392104"/>
            <a:ext cx="3574501" cy="252000"/>
          </a:xfrm>
        </p:spPr>
        <p:txBody>
          <a:bodyPr/>
          <a:lstStyle>
            <a:lvl1pPr>
              <a:defRPr>
                <a:solidFill>
                  <a:schemeClr val="tx1">
                    <a:lumMod val="40000"/>
                    <a:lumOff val="60000"/>
                  </a:schemeClr>
                </a:solidFill>
              </a:defRPr>
            </a:lvl1pPr>
          </a:lstStyle>
          <a:p>
            <a:r>
              <a:rPr lang="en-US" noProof="1" smtClean="0"/>
              <a:t>Presentation title – Insert by clicking Insert&gt;Header &amp; Footer</a:t>
            </a:r>
            <a:endParaRPr lang="en-GB" noProof="1"/>
          </a:p>
        </p:txBody>
      </p:sp>
      <p:sp>
        <p:nvSpPr>
          <p:cNvPr id="13" name="Slide Number Placeholder 11"/>
          <p:cNvSpPr>
            <a:spLocks noGrp="1"/>
          </p:cNvSpPr>
          <p:nvPr>
            <p:ph type="sldNum" sz="quarter" idx="12"/>
          </p:nvPr>
        </p:nvSpPr>
        <p:spPr>
          <a:xfrm>
            <a:off x="10056981" y="7201464"/>
            <a:ext cx="1673284" cy="216000"/>
          </a:xfrm>
        </p:spPr>
        <p:txBody>
          <a:bodyPr/>
          <a:lstStyle>
            <a:lvl1pPr>
              <a:defRPr>
                <a:solidFill>
                  <a:schemeClr val="bg1">
                    <a:lumMod val="75000"/>
                  </a:schemeClr>
                </a:solidFill>
              </a:defRPr>
            </a:lvl1pPr>
          </a:lstStyle>
          <a:p>
            <a:fld id="{68928AE5-A156-4245-B132-27AD3A5D82E6}" type="slidenum">
              <a:rPr lang="en-GB" smtClean="0"/>
              <a:pPr/>
              <a:t>‹Nr.›</a:t>
            </a:fld>
            <a:endParaRPr lang="en-GB" dirty="0"/>
          </a:p>
        </p:txBody>
      </p:sp>
      <p:sp>
        <p:nvSpPr>
          <p:cNvPr id="16" name="Title 1"/>
          <p:cNvSpPr>
            <a:spLocks noGrp="1"/>
          </p:cNvSpPr>
          <p:nvPr>
            <p:ph type="ctrTitle"/>
          </p:nvPr>
        </p:nvSpPr>
        <p:spPr>
          <a:xfrm>
            <a:off x="424800" y="2224800"/>
            <a:ext cx="11306235" cy="1620000"/>
          </a:xfrm>
        </p:spPr>
        <p:txBody>
          <a:bodyPr anchor="b" anchorCtr="0"/>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17" name="Subtitle 2"/>
          <p:cNvSpPr>
            <a:spLocks noGrp="1"/>
          </p:cNvSpPr>
          <p:nvPr>
            <p:ph type="subTitle" idx="1"/>
          </p:nvPr>
        </p:nvSpPr>
        <p:spPr>
          <a:xfrm>
            <a:off x="450000" y="3940630"/>
            <a:ext cx="11278281" cy="859971"/>
          </a:xfrm>
        </p:spPr>
        <p:txBody>
          <a:bodyPr/>
          <a:lstStyle>
            <a:lvl1pPr marL="0" indent="0" algn="l">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pic>
        <p:nvPicPr>
          <p:cNvPr id="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481574" y="353806"/>
            <a:ext cx="2902249" cy="1234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3915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Forside LYS">
    <p:spTree>
      <p:nvGrpSpPr>
        <p:cNvPr id="1" name=""/>
        <p:cNvGrpSpPr/>
        <p:nvPr/>
      </p:nvGrpSpPr>
      <p:grpSpPr>
        <a:xfrm>
          <a:off x="0" y="0"/>
          <a:ext cx="0" cy="0"/>
          <a:chOff x="0" y="0"/>
          <a:chExt cx="0" cy="0"/>
        </a:xfrm>
      </p:grpSpPr>
      <p:sp>
        <p:nvSpPr>
          <p:cNvPr id="10" name="Rectangle 9"/>
          <p:cNvSpPr/>
          <p:nvPr userDrawn="1"/>
        </p:nvSpPr>
        <p:spPr>
          <a:xfrm>
            <a:off x="0" y="0"/>
            <a:ext cx="12190413" cy="6858000"/>
          </a:xfrm>
          <a:prstGeom prst="rect">
            <a:avLst/>
          </a:prstGeom>
          <a:gradFill flip="none" rotWithShape="1">
            <a:gsLst>
              <a:gs pos="100000">
                <a:srgbClr val="D2D2D2"/>
              </a:gs>
              <a:gs pos="22000">
                <a:srgbClr val="AAAAAA"/>
              </a:gs>
              <a:gs pos="0">
                <a:srgbClr val="AAAAAA"/>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2" name="Title 1"/>
          <p:cNvSpPr>
            <a:spLocks noGrp="1"/>
          </p:cNvSpPr>
          <p:nvPr>
            <p:ph type="ctrTitle"/>
          </p:nvPr>
        </p:nvSpPr>
        <p:spPr>
          <a:xfrm>
            <a:off x="424800" y="2224800"/>
            <a:ext cx="11306235" cy="1620000"/>
          </a:xfrm>
        </p:spPr>
        <p:txBody>
          <a:bodyPr anchor="b" anchorCtr="0"/>
          <a:lstStyle>
            <a:lvl1pPr>
              <a:lnSpc>
                <a:spcPct val="81000"/>
              </a:lnSpc>
              <a:defRPr sz="6900">
                <a:solidFill>
                  <a:schemeClr val="bg1"/>
                </a:solidFill>
              </a:defRPr>
            </a:lvl1pPr>
          </a:lstStyle>
          <a:p>
            <a:r>
              <a:rPr lang="da-DK" noProof="0" smtClean="0"/>
              <a:t>Klik for at redigere i master</a:t>
            </a:r>
            <a:endParaRPr lang="en-GB" noProof="0" dirty="0"/>
          </a:p>
        </p:txBody>
      </p:sp>
      <p:sp>
        <p:nvSpPr>
          <p:cNvPr id="3" name="Subtitle 2"/>
          <p:cNvSpPr>
            <a:spLocks noGrp="1"/>
          </p:cNvSpPr>
          <p:nvPr>
            <p:ph type="subTitle" idx="1"/>
          </p:nvPr>
        </p:nvSpPr>
        <p:spPr>
          <a:xfrm>
            <a:off x="450000" y="3940630"/>
            <a:ext cx="11278281" cy="859971"/>
          </a:xfrm>
        </p:spPr>
        <p:txBody>
          <a:bodyPr/>
          <a:lstStyle>
            <a:lvl1pPr marL="0" indent="0" algn="l">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noProof="0" smtClean="0"/>
              <a:t>Klik for at redigere i master</a:t>
            </a:r>
            <a:endParaRPr lang="en-GB" noProof="0" dirty="0"/>
          </a:p>
        </p:txBody>
      </p:sp>
      <p:sp>
        <p:nvSpPr>
          <p:cNvPr id="4" name="Date Placeholder 3"/>
          <p:cNvSpPr>
            <a:spLocks noGrp="1"/>
          </p:cNvSpPr>
          <p:nvPr>
            <p:ph type="dt" sz="half" idx="10"/>
          </p:nvPr>
        </p:nvSpPr>
        <p:spPr/>
        <p:txBody>
          <a:bodyPr/>
          <a:lstStyle>
            <a:lvl1pPr>
              <a:defRPr>
                <a:solidFill>
                  <a:schemeClr val="bg1"/>
                </a:solidFill>
              </a:defRPr>
            </a:lvl1pPr>
          </a:lstStyle>
          <a:p>
            <a:r>
              <a:rPr lang="da-DK" noProof="0" smtClean="0"/>
              <a:t>Bynavn, xx.xx.xxxx - Navn og efternavn -  Ændres via Indsæt&gt;Sidehoved &amp; Sidefod</a:t>
            </a:r>
            <a:endParaRPr lang="en-GB" noProof="0" dirty="0"/>
          </a:p>
        </p:txBody>
      </p:sp>
      <p:sp>
        <p:nvSpPr>
          <p:cNvPr id="12" name="Footer Placeholder 10"/>
          <p:cNvSpPr>
            <a:spLocks noGrp="1"/>
          </p:cNvSpPr>
          <p:nvPr>
            <p:ph type="ftr" sz="quarter" idx="11"/>
          </p:nvPr>
        </p:nvSpPr>
        <p:spPr>
          <a:xfrm>
            <a:off x="8144424" y="-392104"/>
            <a:ext cx="3574501" cy="252000"/>
          </a:xfrm>
        </p:spPr>
        <p:txBody>
          <a:bodyPr/>
          <a:lstStyle>
            <a:lvl1pPr>
              <a:defRPr>
                <a:solidFill>
                  <a:schemeClr val="tx1">
                    <a:lumMod val="40000"/>
                    <a:lumOff val="60000"/>
                  </a:schemeClr>
                </a:solidFill>
              </a:defRPr>
            </a:lvl1pPr>
          </a:lstStyle>
          <a:p>
            <a:r>
              <a:rPr lang="en-US" smtClean="0"/>
              <a:t>Presentation title – Insert by clicking Insert&gt;Header &amp; Footer</a:t>
            </a:r>
            <a:endParaRPr lang="en-GB" dirty="0"/>
          </a:p>
        </p:txBody>
      </p:sp>
      <p:sp>
        <p:nvSpPr>
          <p:cNvPr id="13" name="Slide Number Placeholder 11"/>
          <p:cNvSpPr>
            <a:spLocks noGrp="1"/>
          </p:cNvSpPr>
          <p:nvPr>
            <p:ph type="sldNum" sz="quarter" idx="12"/>
          </p:nvPr>
        </p:nvSpPr>
        <p:spPr>
          <a:xfrm>
            <a:off x="10056981" y="7201464"/>
            <a:ext cx="1673284" cy="216000"/>
          </a:xfrm>
        </p:spPr>
        <p:txBody>
          <a:bodyPr/>
          <a:lstStyle>
            <a:lvl1pPr>
              <a:defRPr>
                <a:solidFill>
                  <a:schemeClr val="bg1">
                    <a:lumMod val="75000"/>
                  </a:schemeClr>
                </a:solidFill>
              </a:defRPr>
            </a:lvl1pPr>
          </a:lstStyle>
          <a:p>
            <a:fld id="{68928AE5-A156-4245-B132-27AD3A5D82E6}" type="slidenum">
              <a:rPr lang="en-GB" smtClean="0"/>
              <a:pPr/>
              <a:t>‹Nr.›</a:t>
            </a:fld>
            <a:endParaRPr lang="en-GB" dirty="0"/>
          </a:p>
        </p:txBody>
      </p:sp>
      <p:pic>
        <p:nvPicPr>
          <p:cNvPr id="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481574" y="353806"/>
            <a:ext cx="2902249" cy="1234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48356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Forside MELLEM">
    <p:spTree>
      <p:nvGrpSpPr>
        <p:cNvPr id="1" name=""/>
        <p:cNvGrpSpPr/>
        <p:nvPr/>
      </p:nvGrpSpPr>
      <p:grpSpPr>
        <a:xfrm>
          <a:off x="0" y="0"/>
          <a:ext cx="0" cy="0"/>
          <a:chOff x="0" y="0"/>
          <a:chExt cx="0" cy="0"/>
        </a:xfrm>
      </p:grpSpPr>
      <p:sp>
        <p:nvSpPr>
          <p:cNvPr id="10" name="Rectangle 9"/>
          <p:cNvSpPr/>
          <p:nvPr userDrawn="1"/>
        </p:nvSpPr>
        <p:spPr>
          <a:xfrm>
            <a:off x="0" y="0"/>
            <a:ext cx="12190413" cy="6858000"/>
          </a:xfrm>
          <a:prstGeom prst="rect">
            <a:avLst/>
          </a:prstGeom>
          <a:gradFill flip="none" rotWithShape="1">
            <a:gsLst>
              <a:gs pos="100000">
                <a:srgbClr val="00B5E9"/>
              </a:gs>
              <a:gs pos="22000">
                <a:srgbClr val="009540"/>
              </a:gs>
              <a:gs pos="0">
                <a:srgbClr val="009540"/>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4" name="Date Placeholder 3"/>
          <p:cNvSpPr>
            <a:spLocks noGrp="1"/>
          </p:cNvSpPr>
          <p:nvPr>
            <p:ph type="dt" sz="half" idx="10"/>
          </p:nvPr>
        </p:nvSpPr>
        <p:spPr/>
        <p:txBody>
          <a:bodyPr/>
          <a:lstStyle>
            <a:lvl1pPr>
              <a:defRPr>
                <a:solidFill>
                  <a:schemeClr val="bg1"/>
                </a:solidFill>
              </a:defRPr>
            </a:lvl1pPr>
          </a:lstStyle>
          <a:p>
            <a:r>
              <a:rPr lang="da-DK" noProof="0" smtClean="0"/>
              <a:t>Bynavn, xx.xx.xxxx - Navn og efternavn -  Ændres via Indsæt&gt;Sidehoved &amp; Sidefod</a:t>
            </a:r>
            <a:endParaRPr lang="en-GB" noProof="0" dirty="0"/>
          </a:p>
        </p:txBody>
      </p:sp>
      <p:sp>
        <p:nvSpPr>
          <p:cNvPr id="11" name="Footer Placeholder 10"/>
          <p:cNvSpPr>
            <a:spLocks noGrp="1"/>
          </p:cNvSpPr>
          <p:nvPr>
            <p:ph type="ftr" sz="quarter" idx="11"/>
          </p:nvPr>
        </p:nvSpPr>
        <p:spPr>
          <a:xfrm>
            <a:off x="8144424" y="-392104"/>
            <a:ext cx="3574501" cy="252000"/>
          </a:xfrm>
        </p:spPr>
        <p:txBody>
          <a:bodyPr/>
          <a:lstStyle>
            <a:lvl1pPr>
              <a:defRPr>
                <a:solidFill>
                  <a:schemeClr val="tx1">
                    <a:lumMod val="40000"/>
                    <a:lumOff val="60000"/>
                  </a:schemeClr>
                </a:solidFill>
              </a:defRPr>
            </a:lvl1pPr>
          </a:lstStyle>
          <a:p>
            <a:r>
              <a:rPr lang="en-US" smtClean="0"/>
              <a:t>Presentation title – Insert by clicking Insert&gt;Header &amp; Footer</a:t>
            </a:r>
            <a:endParaRPr lang="en-GB" dirty="0"/>
          </a:p>
        </p:txBody>
      </p:sp>
      <p:sp>
        <p:nvSpPr>
          <p:cNvPr id="12" name="Slide Number Placeholder 11"/>
          <p:cNvSpPr>
            <a:spLocks noGrp="1"/>
          </p:cNvSpPr>
          <p:nvPr>
            <p:ph type="sldNum" sz="quarter" idx="12"/>
          </p:nvPr>
        </p:nvSpPr>
        <p:spPr>
          <a:xfrm>
            <a:off x="10056981" y="7201464"/>
            <a:ext cx="1673284" cy="216000"/>
          </a:xfrm>
        </p:spPr>
        <p:txBody>
          <a:bodyPr/>
          <a:lstStyle>
            <a:lvl1pPr>
              <a:defRPr>
                <a:solidFill>
                  <a:schemeClr val="bg1">
                    <a:lumMod val="75000"/>
                  </a:schemeClr>
                </a:solidFill>
              </a:defRPr>
            </a:lvl1pPr>
          </a:lstStyle>
          <a:p>
            <a:fld id="{68928AE5-A156-4245-B132-27AD3A5D82E6}" type="slidenum">
              <a:rPr lang="en-GB" smtClean="0"/>
              <a:pPr/>
              <a:t>‹Nr.›</a:t>
            </a:fld>
            <a:endParaRPr lang="en-GB" dirty="0"/>
          </a:p>
        </p:txBody>
      </p:sp>
      <p:sp>
        <p:nvSpPr>
          <p:cNvPr id="16" name="Title 1"/>
          <p:cNvSpPr>
            <a:spLocks noGrp="1"/>
          </p:cNvSpPr>
          <p:nvPr>
            <p:ph type="ctrTitle"/>
          </p:nvPr>
        </p:nvSpPr>
        <p:spPr>
          <a:xfrm>
            <a:off x="424800" y="2224800"/>
            <a:ext cx="11306235" cy="1620000"/>
          </a:xfrm>
        </p:spPr>
        <p:txBody>
          <a:bodyPr anchor="b" anchorCtr="0"/>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17" name="Subtitle 2"/>
          <p:cNvSpPr>
            <a:spLocks noGrp="1"/>
          </p:cNvSpPr>
          <p:nvPr>
            <p:ph type="subTitle" idx="1"/>
          </p:nvPr>
        </p:nvSpPr>
        <p:spPr>
          <a:xfrm>
            <a:off x="450000" y="3940630"/>
            <a:ext cx="11278281" cy="859971"/>
          </a:xfrm>
        </p:spPr>
        <p:txBody>
          <a:bodyPr/>
          <a:lstStyle>
            <a:lvl1pPr marL="0" indent="0" algn="l">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pic>
        <p:nvPicPr>
          <p:cNvPr id="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481574" y="353806"/>
            <a:ext cx="2902249" cy="1234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45660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orside MØRK">
    <p:spTree>
      <p:nvGrpSpPr>
        <p:cNvPr id="1" name=""/>
        <p:cNvGrpSpPr/>
        <p:nvPr/>
      </p:nvGrpSpPr>
      <p:grpSpPr>
        <a:xfrm>
          <a:off x="0" y="0"/>
          <a:ext cx="0" cy="0"/>
          <a:chOff x="0" y="0"/>
          <a:chExt cx="0" cy="0"/>
        </a:xfrm>
      </p:grpSpPr>
      <p:sp>
        <p:nvSpPr>
          <p:cNvPr id="10" name="Rectangle 9"/>
          <p:cNvSpPr/>
          <p:nvPr userDrawn="1"/>
        </p:nvSpPr>
        <p:spPr>
          <a:xfrm>
            <a:off x="0" y="0"/>
            <a:ext cx="12190413" cy="6858000"/>
          </a:xfrm>
          <a:prstGeom prst="rect">
            <a:avLst/>
          </a:prstGeom>
          <a:gradFill flip="none" rotWithShape="1">
            <a:gsLst>
              <a:gs pos="100000">
                <a:srgbClr val="19527C"/>
              </a:gs>
              <a:gs pos="22000">
                <a:srgbClr val="003C07"/>
              </a:gs>
              <a:gs pos="0">
                <a:srgbClr val="003C07"/>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4" name="Date Placeholder 3"/>
          <p:cNvSpPr>
            <a:spLocks noGrp="1"/>
          </p:cNvSpPr>
          <p:nvPr>
            <p:ph type="dt" sz="half" idx="10"/>
          </p:nvPr>
        </p:nvSpPr>
        <p:spPr/>
        <p:txBody>
          <a:bodyPr/>
          <a:lstStyle>
            <a:lvl1pPr>
              <a:defRPr>
                <a:solidFill>
                  <a:schemeClr val="bg1"/>
                </a:solidFill>
              </a:defRPr>
            </a:lvl1pPr>
          </a:lstStyle>
          <a:p>
            <a:r>
              <a:rPr lang="da-DK" noProof="0" smtClean="0"/>
              <a:t>Bynavn, xx.xx.xxxx - Navn og efternavn -  Ændres via Indsæt&gt;Sidehoved &amp; Sidefod</a:t>
            </a:r>
            <a:endParaRPr lang="en-GB" noProof="0" dirty="0"/>
          </a:p>
        </p:txBody>
      </p:sp>
      <p:sp>
        <p:nvSpPr>
          <p:cNvPr id="11" name="Footer Placeholder 10"/>
          <p:cNvSpPr>
            <a:spLocks noGrp="1"/>
          </p:cNvSpPr>
          <p:nvPr>
            <p:ph type="ftr" sz="quarter" idx="11"/>
          </p:nvPr>
        </p:nvSpPr>
        <p:spPr>
          <a:xfrm>
            <a:off x="8144424" y="-392104"/>
            <a:ext cx="3574501" cy="252000"/>
          </a:xfrm>
        </p:spPr>
        <p:txBody>
          <a:bodyPr/>
          <a:lstStyle>
            <a:lvl1pPr>
              <a:defRPr>
                <a:solidFill>
                  <a:schemeClr val="tx1">
                    <a:lumMod val="40000"/>
                    <a:lumOff val="60000"/>
                  </a:schemeClr>
                </a:solidFill>
              </a:defRPr>
            </a:lvl1pPr>
          </a:lstStyle>
          <a:p>
            <a:r>
              <a:rPr lang="en-US" smtClean="0"/>
              <a:t>Presentation title – Insert by clicking Insert&gt;Header &amp; Footer</a:t>
            </a:r>
            <a:endParaRPr lang="en-GB" dirty="0"/>
          </a:p>
        </p:txBody>
      </p:sp>
      <p:sp>
        <p:nvSpPr>
          <p:cNvPr id="12" name="Slide Number Placeholder 11"/>
          <p:cNvSpPr>
            <a:spLocks noGrp="1"/>
          </p:cNvSpPr>
          <p:nvPr>
            <p:ph type="sldNum" sz="quarter" idx="12"/>
          </p:nvPr>
        </p:nvSpPr>
        <p:spPr>
          <a:xfrm>
            <a:off x="10056981" y="7201464"/>
            <a:ext cx="1673284" cy="216000"/>
          </a:xfrm>
        </p:spPr>
        <p:txBody>
          <a:bodyPr/>
          <a:lstStyle>
            <a:lvl1pPr>
              <a:defRPr>
                <a:solidFill>
                  <a:schemeClr val="bg1">
                    <a:lumMod val="75000"/>
                  </a:schemeClr>
                </a:solidFill>
              </a:defRPr>
            </a:lvl1pPr>
          </a:lstStyle>
          <a:p>
            <a:fld id="{68928AE5-A156-4245-B132-27AD3A5D82E6}" type="slidenum">
              <a:rPr lang="en-GB" smtClean="0"/>
              <a:pPr/>
              <a:t>‹Nr.›</a:t>
            </a:fld>
            <a:endParaRPr lang="en-GB" dirty="0"/>
          </a:p>
        </p:txBody>
      </p:sp>
      <p:sp>
        <p:nvSpPr>
          <p:cNvPr id="16" name="Title 1"/>
          <p:cNvSpPr>
            <a:spLocks noGrp="1"/>
          </p:cNvSpPr>
          <p:nvPr>
            <p:ph type="ctrTitle"/>
          </p:nvPr>
        </p:nvSpPr>
        <p:spPr>
          <a:xfrm>
            <a:off x="424800" y="2224800"/>
            <a:ext cx="11306235" cy="1620000"/>
          </a:xfrm>
        </p:spPr>
        <p:txBody>
          <a:bodyPr anchor="b" anchorCtr="0"/>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17" name="Subtitle 2"/>
          <p:cNvSpPr>
            <a:spLocks noGrp="1"/>
          </p:cNvSpPr>
          <p:nvPr>
            <p:ph type="subTitle" idx="1"/>
          </p:nvPr>
        </p:nvSpPr>
        <p:spPr>
          <a:xfrm>
            <a:off x="450000" y="3940630"/>
            <a:ext cx="11278281" cy="859971"/>
          </a:xfrm>
        </p:spPr>
        <p:txBody>
          <a:bodyPr/>
          <a:lstStyle>
            <a:lvl1pPr marL="0" indent="0" algn="l">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pic>
        <p:nvPicPr>
          <p:cNvPr id="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481574" y="353806"/>
            <a:ext cx="2902249" cy="1234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37699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orside BILLEDE">
    <p:spTree>
      <p:nvGrpSpPr>
        <p:cNvPr id="1" name=""/>
        <p:cNvGrpSpPr/>
        <p:nvPr/>
      </p:nvGrpSpPr>
      <p:grpSpPr>
        <a:xfrm>
          <a:off x="0" y="0"/>
          <a:ext cx="0" cy="0"/>
          <a:chOff x="0" y="0"/>
          <a:chExt cx="0" cy="0"/>
        </a:xfrm>
      </p:grpSpPr>
      <p:sp>
        <p:nvSpPr>
          <p:cNvPr id="12" name="Rektangel 11"/>
          <p:cNvSpPr/>
          <p:nvPr userDrawn="1"/>
        </p:nvSpPr>
        <p:spPr>
          <a:xfrm>
            <a:off x="406" y="0"/>
            <a:ext cx="121896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da-D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a-DK" sz="1800" dirty="0">
              <a:solidFill>
                <a:schemeClr val="tx1"/>
              </a:solidFill>
            </a:endParaRPr>
          </a:p>
        </p:txBody>
      </p:sp>
      <p:sp>
        <p:nvSpPr>
          <p:cNvPr id="2" name="Title 1"/>
          <p:cNvSpPr>
            <a:spLocks noGrp="1"/>
          </p:cNvSpPr>
          <p:nvPr>
            <p:ph type="ctrTitle"/>
          </p:nvPr>
        </p:nvSpPr>
        <p:spPr>
          <a:xfrm>
            <a:off x="424800" y="1879600"/>
            <a:ext cx="11306235" cy="2036547"/>
          </a:xfrm>
        </p:spPr>
        <p:txBody>
          <a:bodyPr anchor="b" anchorCtr="0"/>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3" name="Subtitle 2"/>
          <p:cNvSpPr>
            <a:spLocks noGrp="1"/>
          </p:cNvSpPr>
          <p:nvPr>
            <p:ph type="subTitle" idx="1"/>
          </p:nvPr>
        </p:nvSpPr>
        <p:spPr>
          <a:xfrm>
            <a:off x="450000" y="3940630"/>
            <a:ext cx="11278281" cy="1084043"/>
          </a:xfrm>
        </p:spPr>
        <p:txBody>
          <a:bodyPr/>
          <a:lstStyle>
            <a:lvl1pPr marL="0" indent="0" algn="l">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sp>
        <p:nvSpPr>
          <p:cNvPr id="4" name="Date Placeholder 3"/>
          <p:cNvSpPr>
            <a:spLocks noGrp="1"/>
          </p:cNvSpPr>
          <p:nvPr>
            <p:ph type="dt" sz="half" idx="10"/>
          </p:nvPr>
        </p:nvSpPr>
        <p:spPr/>
        <p:txBody>
          <a:bodyPr/>
          <a:lstStyle>
            <a:lvl1pPr>
              <a:defRPr>
                <a:solidFill>
                  <a:schemeClr val="bg1"/>
                </a:solidFill>
              </a:defRPr>
            </a:lvl1pPr>
          </a:lstStyle>
          <a:p>
            <a:r>
              <a:rPr lang="da-DK" noProof="0" smtClean="0"/>
              <a:t>Bynavn, xx.xx.xxxx - Navn og efternavn -  Ændres via Indsæt&gt;Sidehoved &amp; Sidefod</a:t>
            </a:r>
            <a:endParaRPr lang="en-GB" noProof="0" dirty="0"/>
          </a:p>
        </p:txBody>
      </p:sp>
      <p:sp>
        <p:nvSpPr>
          <p:cNvPr id="20" name="Footer Placeholder 10"/>
          <p:cNvSpPr>
            <a:spLocks noGrp="1"/>
          </p:cNvSpPr>
          <p:nvPr>
            <p:ph type="ftr" sz="quarter" idx="11"/>
          </p:nvPr>
        </p:nvSpPr>
        <p:spPr>
          <a:xfrm>
            <a:off x="8144424" y="-392104"/>
            <a:ext cx="3574501" cy="252000"/>
          </a:xfrm>
        </p:spPr>
        <p:txBody>
          <a:bodyPr/>
          <a:lstStyle>
            <a:lvl1pPr>
              <a:defRPr>
                <a:solidFill>
                  <a:schemeClr val="tx1">
                    <a:lumMod val="40000"/>
                    <a:lumOff val="60000"/>
                  </a:schemeClr>
                </a:solidFill>
              </a:defRPr>
            </a:lvl1pPr>
          </a:lstStyle>
          <a:p>
            <a:r>
              <a:rPr lang="en-US" smtClean="0"/>
              <a:t>Presentation title – Insert by clicking Insert&gt;Header &amp; Footer</a:t>
            </a:r>
            <a:endParaRPr lang="en-GB" dirty="0"/>
          </a:p>
        </p:txBody>
      </p:sp>
      <p:sp>
        <p:nvSpPr>
          <p:cNvPr id="21" name="Slide Number Placeholder 11"/>
          <p:cNvSpPr>
            <a:spLocks noGrp="1"/>
          </p:cNvSpPr>
          <p:nvPr>
            <p:ph type="sldNum" sz="quarter" idx="12"/>
          </p:nvPr>
        </p:nvSpPr>
        <p:spPr>
          <a:xfrm>
            <a:off x="10056981" y="7201464"/>
            <a:ext cx="1673284" cy="216000"/>
          </a:xfrm>
        </p:spPr>
        <p:txBody>
          <a:bodyPr/>
          <a:lstStyle>
            <a:lvl1pPr>
              <a:defRPr>
                <a:solidFill>
                  <a:schemeClr val="bg1">
                    <a:lumMod val="75000"/>
                  </a:schemeClr>
                </a:solidFill>
              </a:defRPr>
            </a:lvl1pPr>
          </a:lstStyle>
          <a:p>
            <a:fld id="{68928AE5-A156-4245-B132-27AD3A5D82E6}" type="slidenum">
              <a:rPr lang="en-GB" smtClean="0"/>
              <a:pPr/>
              <a:t>‹Nr.›</a:t>
            </a:fld>
            <a:endParaRPr lang="en-GB" dirty="0"/>
          </a:p>
        </p:txBody>
      </p:sp>
      <p:sp>
        <p:nvSpPr>
          <p:cNvPr id="11" name="Picture Placeholder 10"/>
          <p:cNvSpPr>
            <a:spLocks noGrp="1"/>
          </p:cNvSpPr>
          <p:nvPr>
            <p:ph type="pic" sz="quarter" idx="13" hasCustomPrompt="1"/>
          </p:nvPr>
        </p:nvSpPr>
        <p:spPr>
          <a:xfrm>
            <a:off x="0" y="0"/>
            <a:ext cx="12190413" cy="6858000"/>
          </a:xfrm>
          <a:noFill/>
        </p:spPr>
        <p:txBody>
          <a:bodyPr tIns="3564000"/>
          <a:lstStyle>
            <a:lvl1pPr marL="0" indent="0" algn="ctr">
              <a:buNone/>
              <a:defRPr sz="2000"/>
            </a:lvl1pPr>
          </a:lstStyle>
          <a:p>
            <a:r>
              <a:rPr lang="en-GB" noProof="0" dirty="0" smtClean="0"/>
              <a:t>Insert picture</a:t>
            </a:r>
            <a:endParaRPr lang="en-GB" noProof="0" dirty="0"/>
          </a:p>
        </p:txBody>
      </p:sp>
      <p:sp>
        <p:nvSpPr>
          <p:cNvPr id="13" name="Text Placeholder 3"/>
          <p:cNvSpPr>
            <a:spLocks noGrp="1"/>
          </p:cNvSpPr>
          <p:nvPr>
            <p:ph type="body" sz="quarter" idx="14"/>
          </p:nvPr>
        </p:nvSpPr>
        <p:spPr>
          <a:xfrm>
            <a:off x="478800" y="360000"/>
            <a:ext cx="2865600" cy="1220400"/>
          </a:xfrm>
          <a:blipFill>
            <a:blip r:embed="rId2"/>
            <a:stretch>
              <a:fillRect/>
            </a:stretch>
          </a:blipFill>
        </p:spPr>
        <p:txBody>
          <a:bodyPr tIns="18000000"/>
          <a:lstStyle>
            <a:lvl1pPr marL="0" indent="0">
              <a:buNone/>
              <a:defRPr sz="100"/>
            </a:lvl1pPr>
          </a:lstStyle>
          <a:p>
            <a:pPr lvl="0"/>
            <a:endParaRPr lang="da-DK" noProof="0" dirty="0"/>
          </a:p>
        </p:txBody>
      </p:sp>
      <p:grpSp>
        <p:nvGrpSpPr>
          <p:cNvPr id="17" name="Gruppe 12"/>
          <p:cNvGrpSpPr/>
          <p:nvPr userDrawn="1"/>
        </p:nvGrpSpPr>
        <p:grpSpPr>
          <a:xfrm>
            <a:off x="-2095500" y="3577516"/>
            <a:ext cx="1992312" cy="1692771"/>
            <a:chOff x="-2095500" y="3577516"/>
            <a:chExt cx="1992312" cy="1692771"/>
          </a:xfrm>
        </p:grpSpPr>
        <p:sp>
          <p:nvSpPr>
            <p:cNvPr id="18" name="TextBox 5"/>
            <p:cNvSpPr txBox="1">
              <a:spLocks noChangeArrowheads="1"/>
            </p:cNvSpPr>
            <p:nvPr userDrawn="1"/>
          </p:nvSpPr>
          <p:spPr bwMode="auto">
            <a:xfrm>
              <a:off x="-2095500" y="3577516"/>
              <a:ext cx="1992312"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3000 x 1688 pixels</a:t>
              </a:r>
            </a:p>
            <a:p>
              <a:pPr algn="r" eaLnBrk="1" hangingPunct="1">
                <a:defRPr/>
              </a:pPr>
              <a:endParaRPr lang="da-DK" sz="1000" b="1" dirty="0" smtClean="0">
                <a:solidFill>
                  <a:srgbClr val="464646"/>
                </a:solidFill>
                <a:latin typeface="+mn-lt"/>
              </a:endParaRPr>
            </a:p>
            <a:p>
              <a:pPr algn="r" eaLnBrk="1" hangingPunct="1">
                <a:defRPr/>
              </a:pPr>
              <a:r>
                <a:rPr lang="da-DK" sz="1000" b="1" dirty="0" smtClean="0">
                  <a:solidFill>
                    <a:srgbClr val="464646"/>
                  </a:solidFill>
                  <a:latin typeface="+mn-lt"/>
                </a:rPr>
                <a:t>Indsæt</a:t>
              </a:r>
              <a:r>
                <a:rPr lang="da-DK" sz="1000" b="1" baseline="0" dirty="0" smtClean="0">
                  <a:solidFill>
                    <a:srgbClr val="464646"/>
                  </a:solidFill>
                  <a:latin typeface="+mn-lt"/>
                </a:rPr>
                <a:t> et </a:t>
              </a:r>
              <a:r>
                <a:rPr lang="da-DK" sz="1000" b="1" dirty="0" smtClean="0">
                  <a:solidFill>
                    <a:srgbClr val="464646"/>
                  </a:solidFill>
                  <a:latin typeface="+mn-lt"/>
                </a:rPr>
                <a:t>billede</a:t>
              </a:r>
            </a:p>
            <a:p>
              <a:pPr algn="r" eaLnBrk="1" hangingPunct="1">
                <a:defRPr/>
              </a:pPr>
              <a:r>
                <a:rPr lang="da-DK" sz="1000" b="1" dirty="0" smtClean="0">
                  <a:solidFill>
                    <a:srgbClr val="464646"/>
                  </a:solidFill>
                  <a:latin typeface="+mn-lt"/>
                </a:rPr>
                <a:t>1. </a:t>
              </a:r>
              <a:r>
                <a:rPr lang="da-DK" sz="1000" dirty="0" smtClean="0">
                  <a:solidFill>
                    <a:srgbClr val="464646"/>
                  </a:solidFill>
                  <a:latin typeface="+mn-lt"/>
                </a:rPr>
                <a:t>Brug billede-indsættelsesikonet </a:t>
              </a:r>
              <a:br>
                <a:rPr lang="da-DK" sz="1000" dirty="0" smtClean="0">
                  <a:solidFill>
                    <a:srgbClr val="464646"/>
                  </a:solidFill>
                  <a:latin typeface="+mn-lt"/>
                </a:rPr>
              </a:br>
              <a:r>
                <a:rPr lang="da-DK" sz="1000" dirty="0" smtClean="0">
                  <a:solidFill>
                    <a:srgbClr val="464646"/>
                  </a:solidFill>
                  <a:latin typeface="+mn-lt"/>
                </a:rPr>
                <a:t>i midten af pladsholderen</a:t>
              </a:r>
              <a:br>
                <a:rPr lang="da-DK" sz="1000" dirty="0" smtClean="0">
                  <a:solidFill>
                    <a:srgbClr val="464646"/>
                  </a:solidFill>
                  <a:latin typeface="+mn-lt"/>
                </a:rPr>
              </a:br>
              <a:endParaRPr lang="da-DK" sz="1000" dirty="0" smtClean="0">
                <a:solidFill>
                  <a:srgbClr val="464646"/>
                </a:solidFill>
                <a:latin typeface="+mn-lt"/>
              </a:endParaRPr>
            </a:p>
            <a:p>
              <a:pPr algn="r" eaLnBrk="1" hangingPunct="1">
                <a:defRPr/>
              </a:pPr>
              <a:r>
                <a:rPr lang="da-DK" sz="1000" dirty="0" smtClean="0">
                  <a:solidFill>
                    <a:srgbClr val="464646"/>
                  </a:solidFill>
                  <a:latin typeface="+mn-lt"/>
                </a:rPr>
                <a:t/>
              </a:r>
              <a:br>
                <a:rPr lang="da-DK" sz="1000" dirty="0" smtClean="0">
                  <a:solidFill>
                    <a:srgbClr val="464646"/>
                  </a:solidFill>
                  <a:latin typeface="+mn-lt"/>
                </a:rPr>
              </a:br>
              <a:r>
                <a:rPr lang="da-DK" sz="1000" b="1" dirty="0" smtClean="0">
                  <a:solidFill>
                    <a:srgbClr val="464646"/>
                  </a:solidFill>
                  <a:latin typeface="+mn-lt"/>
                </a:rPr>
                <a:t>2.</a:t>
              </a:r>
              <a:r>
                <a:rPr lang="da-DK" sz="1000" b="1" baseline="0" dirty="0" smtClean="0">
                  <a:solidFill>
                    <a:srgbClr val="464646"/>
                  </a:solidFill>
                  <a:latin typeface="+mn-lt"/>
                </a:rPr>
                <a:t> </a:t>
              </a:r>
              <a:r>
                <a:rPr lang="da-DK" sz="1000" dirty="0" smtClean="0">
                  <a:solidFill>
                    <a:srgbClr val="464646"/>
                  </a:solidFill>
                  <a:latin typeface="+mn-lt"/>
                </a:rPr>
                <a:t>Indsæt billede, højre klik på billedet </a:t>
              </a:r>
              <a:br>
                <a:rPr lang="da-DK" sz="1000" dirty="0" smtClean="0">
                  <a:solidFill>
                    <a:srgbClr val="464646"/>
                  </a:solidFill>
                  <a:latin typeface="+mn-lt"/>
                </a:rPr>
              </a:br>
              <a:r>
                <a:rPr lang="da-DK" sz="1000" dirty="0" smtClean="0">
                  <a:solidFill>
                    <a:srgbClr val="464646"/>
                  </a:solidFill>
                  <a:latin typeface="+mn-lt"/>
                </a:rPr>
                <a:t>og vælg </a:t>
              </a:r>
              <a:r>
                <a:rPr lang="da-DK" sz="1000" b="1" dirty="0" smtClean="0">
                  <a:solidFill>
                    <a:srgbClr val="464646"/>
                  </a:solidFill>
                  <a:latin typeface="+mn-lt"/>
                </a:rPr>
                <a:t>”Send bagerst”</a:t>
              </a:r>
            </a:p>
          </p:txBody>
        </p:sp>
        <p:pic>
          <p:nvPicPr>
            <p:cNvPr id="19" name="Picture 2"/>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b="7804"/>
            <a:stretch/>
          </p:blipFill>
          <p:spPr bwMode="auto">
            <a:xfrm>
              <a:off x="-385514" y="4683316"/>
              <a:ext cx="282326" cy="2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1987148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rside gradient  BILLEDE">
    <p:spTree>
      <p:nvGrpSpPr>
        <p:cNvPr id="1" name=""/>
        <p:cNvGrpSpPr/>
        <p:nvPr/>
      </p:nvGrpSpPr>
      <p:grpSpPr>
        <a:xfrm>
          <a:off x="0" y="0"/>
          <a:ext cx="0" cy="0"/>
          <a:chOff x="0" y="0"/>
          <a:chExt cx="0" cy="0"/>
        </a:xfrm>
      </p:grpSpPr>
      <p:sp>
        <p:nvSpPr>
          <p:cNvPr id="12" name="Rektangel 11"/>
          <p:cNvSpPr/>
          <p:nvPr userDrawn="1"/>
        </p:nvSpPr>
        <p:spPr>
          <a:xfrm>
            <a:off x="406" y="0"/>
            <a:ext cx="121896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da-D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a-DK" sz="1800" dirty="0">
              <a:solidFill>
                <a:schemeClr val="tx1"/>
              </a:solidFill>
            </a:endParaRPr>
          </a:p>
        </p:txBody>
      </p:sp>
      <p:sp>
        <p:nvSpPr>
          <p:cNvPr id="2" name="Title 1"/>
          <p:cNvSpPr>
            <a:spLocks noGrp="1"/>
          </p:cNvSpPr>
          <p:nvPr>
            <p:ph type="ctrTitle"/>
          </p:nvPr>
        </p:nvSpPr>
        <p:spPr>
          <a:xfrm>
            <a:off x="0" y="0"/>
            <a:ext cx="12190413" cy="6858000"/>
          </a:xfrm>
          <a:blipFill>
            <a:blip r:embed="rId2"/>
            <a:stretch>
              <a:fillRect/>
            </a:stretch>
          </a:blipFill>
        </p:spPr>
        <p:txBody>
          <a:bodyPr lIns="424800" rIns="421200" bIns="3013200" anchor="b" anchorCtr="0"/>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11" name="Picture Placeholder 10"/>
          <p:cNvSpPr>
            <a:spLocks noGrp="1"/>
          </p:cNvSpPr>
          <p:nvPr>
            <p:ph type="pic" sz="quarter" idx="13" hasCustomPrompt="1"/>
          </p:nvPr>
        </p:nvSpPr>
        <p:spPr>
          <a:xfrm>
            <a:off x="0" y="0"/>
            <a:ext cx="12190413" cy="6858000"/>
          </a:xfrm>
          <a:noFill/>
        </p:spPr>
        <p:txBody>
          <a:bodyPr tIns="3564000"/>
          <a:lstStyle>
            <a:lvl1pPr marL="0" indent="0" algn="ctr">
              <a:buNone/>
              <a:defRPr sz="2000"/>
            </a:lvl1pPr>
          </a:lstStyle>
          <a:p>
            <a:r>
              <a:rPr lang="en-GB" noProof="0" dirty="0" smtClean="0"/>
              <a:t>Insert picture</a:t>
            </a:r>
            <a:endParaRPr lang="en-GB" noProof="0" dirty="0"/>
          </a:p>
        </p:txBody>
      </p:sp>
      <p:sp>
        <p:nvSpPr>
          <p:cNvPr id="3" name="Subtitle 2"/>
          <p:cNvSpPr>
            <a:spLocks noGrp="1"/>
          </p:cNvSpPr>
          <p:nvPr>
            <p:ph type="subTitle" idx="1"/>
          </p:nvPr>
        </p:nvSpPr>
        <p:spPr>
          <a:xfrm>
            <a:off x="450000" y="3940630"/>
            <a:ext cx="11278281" cy="1084043"/>
          </a:xfrm>
        </p:spPr>
        <p:txBody>
          <a:bodyPr/>
          <a:lstStyle>
            <a:lvl1pPr marL="0" indent="0" algn="l">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sp>
        <p:nvSpPr>
          <p:cNvPr id="4" name="Date Placeholder 3"/>
          <p:cNvSpPr>
            <a:spLocks noGrp="1"/>
          </p:cNvSpPr>
          <p:nvPr>
            <p:ph type="dt" sz="half" idx="10"/>
          </p:nvPr>
        </p:nvSpPr>
        <p:spPr/>
        <p:txBody>
          <a:bodyPr/>
          <a:lstStyle>
            <a:lvl1pPr>
              <a:defRPr>
                <a:solidFill>
                  <a:schemeClr val="bg1"/>
                </a:solidFill>
              </a:defRPr>
            </a:lvl1pPr>
          </a:lstStyle>
          <a:p>
            <a:r>
              <a:rPr lang="da-DK" noProof="0" smtClean="0"/>
              <a:t>Bynavn, xx.xx.xxxx - Navn og efternavn -  Ændres via Indsæt&gt;Sidehoved &amp; Sidefod</a:t>
            </a:r>
            <a:endParaRPr lang="en-GB" noProof="0" dirty="0"/>
          </a:p>
        </p:txBody>
      </p:sp>
      <p:sp>
        <p:nvSpPr>
          <p:cNvPr id="20" name="Footer Placeholder 10"/>
          <p:cNvSpPr>
            <a:spLocks noGrp="1"/>
          </p:cNvSpPr>
          <p:nvPr>
            <p:ph type="ftr" sz="quarter" idx="11"/>
          </p:nvPr>
        </p:nvSpPr>
        <p:spPr>
          <a:xfrm>
            <a:off x="8144424" y="-392104"/>
            <a:ext cx="3574501" cy="252000"/>
          </a:xfrm>
        </p:spPr>
        <p:txBody>
          <a:bodyPr/>
          <a:lstStyle>
            <a:lvl1pPr>
              <a:defRPr>
                <a:solidFill>
                  <a:schemeClr val="tx1">
                    <a:lumMod val="40000"/>
                    <a:lumOff val="60000"/>
                  </a:schemeClr>
                </a:solidFill>
              </a:defRPr>
            </a:lvl1pPr>
          </a:lstStyle>
          <a:p>
            <a:r>
              <a:rPr lang="en-US" smtClean="0"/>
              <a:t>Presentation title – Insert by clicking Insert&gt;Header &amp; Footer</a:t>
            </a:r>
            <a:endParaRPr lang="en-GB" dirty="0"/>
          </a:p>
        </p:txBody>
      </p:sp>
      <p:sp>
        <p:nvSpPr>
          <p:cNvPr id="21" name="Slide Number Placeholder 11"/>
          <p:cNvSpPr>
            <a:spLocks noGrp="1"/>
          </p:cNvSpPr>
          <p:nvPr>
            <p:ph type="sldNum" sz="quarter" idx="12"/>
          </p:nvPr>
        </p:nvSpPr>
        <p:spPr>
          <a:xfrm>
            <a:off x="10056981" y="7201464"/>
            <a:ext cx="1673284" cy="216000"/>
          </a:xfrm>
        </p:spPr>
        <p:txBody>
          <a:bodyPr/>
          <a:lstStyle>
            <a:lvl1pPr>
              <a:defRPr>
                <a:solidFill>
                  <a:schemeClr val="bg1">
                    <a:lumMod val="75000"/>
                  </a:schemeClr>
                </a:solidFill>
              </a:defRPr>
            </a:lvl1pPr>
          </a:lstStyle>
          <a:p>
            <a:fld id="{68928AE5-A156-4245-B132-27AD3A5D82E6}" type="slidenum">
              <a:rPr lang="en-GB" smtClean="0"/>
              <a:pPr/>
              <a:t>‹Nr.›</a:t>
            </a:fld>
            <a:endParaRPr lang="en-GB" dirty="0"/>
          </a:p>
        </p:txBody>
      </p:sp>
      <p:sp>
        <p:nvSpPr>
          <p:cNvPr id="13" name="Text Placeholder 3"/>
          <p:cNvSpPr>
            <a:spLocks noGrp="1"/>
          </p:cNvSpPr>
          <p:nvPr>
            <p:ph type="body" sz="quarter" idx="14"/>
          </p:nvPr>
        </p:nvSpPr>
        <p:spPr>
          <a:xfrm>
            <a:off x="478800" y="360000"/>
            <a:ext cx="2865600" cy="1220400"/>
          </a:xfrm>
          <a:blipFill>
            <a:blip r:embed="rId3"/>
            <a:stretch>
              <a:fillRect/>
            </a:stretch>
          </a:blipFill>
        </p:spPr>
        <p:txBody>
          <a:bodyPr tIns="18000000"/>
          <a:lstStyle>
            <a:lvl1pPr marL="0" indent="0">
              <a:buNone/>
              <a:defRPr sz="100"/>
            </a:lvl1pPr>
          </a:lstStyle>
          <a:p>
            <a:pPr lvl="0"/>
            <a:endParaRPr lang="da-DK" noProof="0" dirty="0"/>
          </a:p>
        </p:txBody>
      </p:sp>
      <p:grpSp>
        <p:nvGrpSpPr>
          <p:cNvPr id="17" name="Gruppe 12"/>
          <p:cNvGrpSpPr/>
          <p:nvPr userDrawn="1"/>
        </p:nvGrpSpPr>
        <p:grpSpPr>
          <a:xfrm>
            <a:off x="-2095500" y="3577516"/>
            <a:ext cx="1992312" cy="1692771"/>
            <a:chOff x="-2095500" y="3577516"/>
            <a:chExt cx="1992312" cy="1692771"/>
          </a:xfrm>
        </p:grpSpPr>
        <p:sp>
          <p:nvSpPr>
            <p:cNvPr id="18" name="TextBox 5"/>
            <p:cNvSpPr txBox="1">
              <a:spLocks noChangeArrowheads="1"/>
            </p:cNvSpPr>
            <p:nvPr userDrawn="1"/>
          </p:nvSpPr>
          <p:spPr bwMode="auto">
            <a:xfrm>
              <a:off x="-2095500" y="3577516"/>
              <a:ext cx="1992312"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3000 x 1688 pixels</a:t>
              </a:r>
            </a:p>
            <a:p>
              <a:pPr algn="r" eaLnBrk="1" hangingPunct="1">
                <a:defRPr/>
              </a:pPr>
              <a:endParaRPr lang="da-DK" sz="1000" b="1" dirty="0" smtClean="0">
                <a:solidFill>
                  <a:srgbClr val="464646"/>
                </a:solidFill>
                <a:latin typeface="+mn-lt"/>
              </a:endParaRPr>
            </a:p>
            <a:p>
              <a:pPr algn="r" eaLnBrk="1" hangingPunct="1">
                <a:defRPr/>
              </a:pPr>
              <a:r>
                <a:rPr lang="da-DK" sz="1000" b="1" dirty="0" smtClean="0">
                  <a:solidFill>
                    <a:srgbClr val="464646"/>
                  </a:solidFill>
                  <a:latin typeface="+mn-lt"/>
                </a:rPr>
                <a:t>Indsæt</a:t>
              </a:r>
              <a:r>
                <a:rPr lang="da-DK" sz="1000" b="1" baseline="0" dirty="0" smtClean="0">
                  <a:solidFill>
                    <a:srgbClr val="464646"/>
                  </a:solidFill>
                  <a:latin typeface="+mn-lt"/>
                </a:rPr>
                <a:t> et </a:t>
              </a:r>
              <a:r>
                <a:rPr lang="da-DK" sz="1000" b="1" dirty="0" smtClean="0">
                  <a:solidFill>
                    <a:srgbClr val="464646"/>
                  </a:solidFill>
                  <a:latin typeface="+mn-lt"/>
                </a:rPr>
                <a:t>billede</a:t>
              </a:r>
            </a:p>
            <a:p>
              <a:pPr algn="r" eaLnBrk="1" hangingPunct="1">
                <a:defRPr/>
              </a:pPr>
              <a:r>
                <a:rPr lang="da-DK" sz="1000" b="1" dirty="0" smtClean="0">
                  <a:solidFill>
                    <a:srgbClr val="464646"/>
                  </a:solidFill>
                  <a:latin typeface="+mn-lt"/>
                </a:rPr>
                <a:t>1. </a:t>
              </a:r>
              <a:r>
                <a:rPr lang="da-DK" sz="1000" dirty="0" smtClean="0">
                  <a:solidFill>
                    <a:srgbClr val="464646"/>
                  </a:solidFill>
                  <a:latin typeface="+mn-lt"/>
                </a:rPr>
                <a:t>Brug billede-indsættelsesikonet </a:t>
              </a:r>
              <a:br>
                <a:rPr lang="da-DK" sz="1000" dirty="0" smtClean="0">
                  <a:solidFill>
                    <a:srgbClr val="464646"/>
                  </a:solidFill>
                  <a:latin typeface="+mn-lt"/>
                </a:rPr>
              </a:br>
              <a:r>
                <a:rPr lang="da-DK" sz="1000" dirty="0" smtClean="0">
                  <a:solidFill>
                    <a:srgbClr val="464646"/>
                  </a:solidFill>
                  <a:latin typeface="+mn-lt"/>
                </a:rPr>
                <a:t>i midten af pladsholderen</a:t>
              </a:r>
              <a:br>
                <a:rPr lang="da-DK" sz="1000" dirty="0" smtClean="0">
                  <a:solidFill>
                    <a:srgbClr val="464646"/>
                  </a:solidFill>
                  <a:latin typeface="+mn-lt"/>
                </a:rPr>
              </a:br>
              <a:endParaRPr lang="da-DK" sz="1000" dirty="0" smtClean="0">
                <a:solidFill>
                  <a:srgbClr val="464646"/>
                </a:solidFill>
                <a:latin typeface="+mn-lt"/>
              </a:endParaRPr>
            </a:p>
            <a:p>
              <a:pPr algn="r" eaLnBrk="1" hangingPunct="1">
                <a:defRPr/>
              </a:pPr>
              <a:r>
                <a:rPr lang="da-DK" sz="1000" dirty="0" smtClean="0">
                  <a:solidFill>
                    <a:srgbClr val="464646"/>
                  </a:solidFill>
                  <a:latin typeface="+mn-lt"/>
                </a:rPr>
                <a:t/>
              </a:r>
              <a:br>
                <a:rPr lang="da-DK" sz="1000" dirty="0" smtClean="0">
                  <a:solidFill>
                    <a:srgbClr val="464646"/>
                  </a:solidFill>
                  <a:latin typeface="+mn-lt"/>
                </a:rPr>
              </a:br>
              <a:r>
                <a:rPr lang="da-DK" sz="1000" b="1" dirty="0" smtClean="0">
                  <a:solidFill>
                    <a:srgbClr val="464646"/>
                  </a:solidFill>
                  <a:latin typeface="+mn-lt"/>
                </a:rPr>
                <a:t>2.</a:t>
              </a:r>
              <a:r>
                <a:rPr lang="da-DK" sz="1000" b="1" baseline="0" dirty="0" smtClean="0">
                  <a:solidFill>
                    <a:srgbClr val="464646"/>
                  </a:solidFill>
                  <a:latin typeface="+mn-lt"/>
                </a:rPr>
                <a:t> </a:t>
              </a:r>
              <a:r>
                <a:rPr lang="da-DK" sz="1000" dirty="0" smtClean="0">
                  <a:solidFill>
                    <a:srgbClr val="464646"/>
                  </a:solidFill>
                  <a:latin typeface="+mn-lt"/>
                </a:rPr>
                <a:t>Indsæt billede, højre klik på billedet </a:t>
              </a:r>
              <a:br>
                <a:rPr lang="da-DK" sz="1000" dirty="0" smtClean="0">
                  <a:solidFill>
                    <a:srgbClr val="464646"/>
                  </a:solidFill>
                  <a:latin typeface="+mn-lt"/>
                </a:rPr>
              </a:br>
              <a:r>
                <a:rPr lang="da-DK" sz="1000" dirty="0" smtClean="0">
                  <a:solidFill>
                    <a:srgbClr val="464646"/>
                  </a:solidFill>
                  <a:latin typeface="+mn-lt"/>
                </a:rPr>
                <a:t>og vælg </a:t>
              </a:r>
              <a:r>
                <a:rPr lang="da-DK" sz="1000" b="1" dirty="0" smtClean="0">
                  <a:solidFill>
                    <a:srgbClr val="464646"/>
                  </a:solidFill>
                  <a:latin typeface="+mn-lt"/>
                </a:rPr>
                <a:t>”Send bagerst”</a:t>
              </a:r>
            </a:p>
          </p:txBody>
        </p:sp>
        <p:pic>
          <p:nvPicPr>
            <p:cNvPr id="19" name="Picture 2"/>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b="7804"/>
            <a:stretch/>
          </p:blipFill>
          <p:spPr bwMode="auto">
            <a:xfrm>
              <a:off x="-385514" y="4683316"/>
              <a:ext cx="282326" cy="2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9483296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og ind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Click to edit Master title style</a:t>
            </a:r>
            <a:endParaRPr lang="en-GB" noProof="0" dirty="0"/>
          </a:p>
        </p:txBody>
      </p:sp>
      <p:sp>
        <p:nvSpPr>
          <p:cNvPr id="3" name="Content Placeholder 2"/>
          <p:cNvSpPr>
            <a:spLocks noGrp="1"/>
          </p:cNvSpPr>
          <p:nvPr>
            <p:ph idx="1"/>
          </p:nvPr>
        </p:nvSpPr>
        <p:spPr/>
        <p:txBody>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4" name="Date Placeholder 3"/>
          <p:cNvSpPr>
            <a:spLocks noGrp="1"/>
          </p:cNvSpPr>
          <p:nvPr>
            <p:ph type="dt" sz="half" idx="10"/>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1"/>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2"/>
          </p:nvPr>
        </p:nvSpPr>
        <p:spPr/>
        <p:txBody>
          <a:bodyPr/>
          <a:lstStyle/>
          <a:p>
            <a:r>
              <a:rPr lang="en-GB" smtClean="0"/>
              <a:t> Page </a:t>
            </a:r>
            <a:fld id="{68928AE5-A156-4245-B132-27AD3A5D82E6}" type="slidenum">
              <a:rPr lang="en-GB" smtClean="0"/>
              <a:pPr/>
              <a:t>‹Nr.›</a:t>
            </a:fld>
            <a:endParaRPr lang="en-GB" dirty="0"/>
          </a:p>
        </p:txBody>
      </p:sp>
    </p:spTree>
    <p:extLst>
      <p:ext uri="{BB962C8B-B14F-4D97-AF65-F5344CB8AC3E}">
        <p14:creationId xmlns:p14="http://schemas.microsoft.com/office/powerpoint/2010/main" val="39192188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el og indhold - Stor tekst uden bullets i niv. 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Click to edit Master title style</a:t>
            </a:r>
            <a:endParaRPr lang="en-GB" noProof="0" dirty="0"/>
          </a:p>
        </p:txBody>
      </p:sp>
      <p:sp>
        <p:nvSpPr>
          <p:cNvPr id="3" name="Content Placeholder 2"/>
          <p:cNvSpPr>
            <a:spLocks noGrp="1"/>
          </p:cNvSpPr>
          <p:nvPr>
            <p:ph idx="1"/>
          </p:nvPr>
        </p:nvSpPr>
        <p:spPr/>
        <p:txBody>
          <a:bodyPr/>
          <a:lstStyle>
            <a:lvl1pPr marL="0" indent="0">
              <a:buNone/>
              <a:defRPr sz="3200"/>
            </a:lvl1pPr>
            <a:lvl2pPr>
              <a:defRPr sz="3200"/>
            </a:lvl2pPr>
            <a:lvl3pPr>
              <a:defRPr sz="3200"/>
            </a:lvl3pPr>
            <a:lvl4pPr>
              <a:defRPr sz="3200"/>
            </a:lvl4pPr>
            <a:lvl5pPr>
              <a:defRPr sz="3200"/>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4" name="Date Placeholder 3"/>
          <p:cNvSpPr>
            <a:spLocks noGrp="1"/>
          </p:cNvSpPr>
          <p:nvPr>
            <p:ph type="dt" sz="half" idx="10"/>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1"/>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2"/>
          </p:nvPr>
        </p:nvSpPr>
        <p:spPr/>
        <p:txBody>
          <a:bodyPr/>
          <a:lstStyle/>
          <a:p>
            <a:r>
              <a:rPr lang="en-GB" smtClean="0"/>
              <a:t> Page </a:t>
            </a:r>
            <a:fld id="{68928AE5-A156-4245-B132-27AD3A5D82E6}" type="slidenum">
              <a:rPr lang="en-GB" smtClean="0"/>
              <a:pPr/>
              <a:t>‹Nr.›</a:t>
            </a:fld>
            <a:endParaRPr lang="en-GB" dirty="0"/>
          </a:p>
        </p:txBody>
      </p:sp>
    </p:spTree>
    <p:extLst>
      <p:ext uri="{BB962C8B-B14F-4D97-AF65-F5344CB8AC3E}">
        <p14:creationId xmlns:p14="http://schemas.microsoft.com/office/powerpoint/2010/main" val="1705696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mal tekstspalte og billede">
    <p:spTree>
      <p:nvGrpSpPr>
        <p:cNvPr id="1" name=""/>
        <p:cNvGrpSpPr/>
        <p:nvPr/>
      </p:nvGrpSpPr>
      <p:grpSpPr>
        <a:xfrm>
          <a:off x="0" y="0"/>
          <a:ext cx="0" cy="0"/>
          <a:chOff x="0" y="0"/>
          <a:chExt cx="0" cy="0"/>
        </a:xfrm>
      </p:grpSpPr>
      <p:sp>
        <p:nvSpPr>
          <p:cNvPr id="2" name="Title 1"/>
          <p:cNvSpPr>
            <a:spLocks noGrp="1"/>
          </p:cNvSpPr>
          <p:nvPr>
            <p:ph type="title"/>
          </p:nvPr>
        </p:nvSpPr>
        <p:spPr>
          <a:xfrm>
            <a:off x="447977" y="392327"/>
            <a:ext cx="3623962" cy="1143000"/>
          </a:xfrm>
        </p:spPr>
        <p:txBody>
          <a:body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862013" y="1801286"/>
            <a:ext cx="3209925" cy="4353452"/>
          </a:xfrm>
        </p:spPr>
        <p:txBody>
          <a:bodyPr/>
          <a:lstStyle>
            <a:lvl1pPr marL="0" indent="0">
              <a:buNone/>
              <a:defRPr/>
            </a:lvl1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8" name="Picture Placeholder 7"/>
          <p:cNvSpPr>
            <a:spLocks noGrp="1"/>
          </p:cNvSpPr>
          <p:nvPr>
            <p:ph type="pic" sz="quarter" idx="13" hasCustomPrompt="1"/>
          </p:nvPr>
        </p:nvSpPr>
        <p:spPr>
          <a:xfrm>
            <a:off x="4305300" y="1092200"/>
            <a:ext cx="7400925" cy="5062538"/>
          </a:xfrm>
        </p:spPr>
        <p:txBody>
          <a:bodyPr tIns="2700000"/>
          <a:lstStyle>
            <a:lvl1pPr marL="0" indent="0" algn="ctr">
              <a:buNone/>
              <a:defRPr sz="1800" baseline="0"/>
            </a:lvl1pPr>
          </a:lstStyle>
          <a:p>
            <a:r>
              <a:rPr lang="en-GB" noProof="0" dirty="0" smtClean="0"/>
              <a:t>Insert picture</a:t>
            </a:r>
            <a:endParaRPr lang="en-GB" noProof="0" dirty="0"/>
          </a:p>
        </p:txBody>
      </p:sp>
      <p:sp>
        <p:nvSpPr>
          <p:cNvPr id="4" name="Date Placeholder 3"/>
          <p:cNvSpPr>
            <a:spLocks noGrp="1"/>
          </p:cNvSpPr>
          <p:nvPr>
            <p:ph type="dt" sz="half" idx="14"/>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5"/>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6"/>
          </p:nvPr>
        </p:nvSpPr>
        <p:spPr/>
        <p:txBody>
          <a:bodyPr/>
          <a:lstStyle/>
          <a:p>
            <a:r>
              <a:rPr lang="en-GB" smtClean="0"/>
              <a:t> Page </a:t>
            </a:r>
            <a:fld id="{68928AE5-A156-4245-B132-27AD3A5D82E6}" type="slidenum">
              <a:rPr lang="en-GB" smtClean="0"/>
              <a:pPr/>
              <a:t>‹Nr.›</a:t>
            </a:fld>
            <a:endParaRPr lang="en-GB" dirty="0"/>
          </a:p>
        </p:txBody>
      </p:sp>
      <p:sp>
        <p:nvSpPr>
          <p:cNvPr id="9" name="TextBox 5"/>
          <p:cNvSpPr txBox="1">
            <a:spLocks noChangeArrowheads="1"/>
          </p:cNvSpPr>
          <p:nvPr userDrawn="1"/>
        </p:nvSpPr>
        <p:spPr bwMode="auto">
          <a:xfrm>
            <a:off x="-2095500" y="3577516"/>
            <a:ext cx="1992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1792 x 1250 pixels</a:t>
            </a:r>
          </a:p>
        </p:txBody>
      </p:sp>
    </p:spTree>
    <p:extLst>
      <p:ext uri="{BB962C8B-B14F-4D97-AF65-F5344CB8AC3E}">
        <p14:creationId xmlns:p14="http://schemas.microsoft.com/office/powerpoint/2010/main" val="38101899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ekst og billede i samme bredde">
    <p:spTree>
      <p:nvGrpSpPr>
        <p:cNvPr id="1" name=""/>
        <p:cNvGrpSpPr/>
        <p:nvPr/>
      </p:nvGrpSpPr>
      <p:grpSpPr>
        <a:xfrm>
          <a:off x="0" y="0"/>
          <a:ext cx="0" cy="0"/>
          <a:chOff x="0" y="0"/>
          <a:chExt cx="0" cy="0"/>
        </a:xfrm>
      </p:grpSpPr>
      <p:sp>
        <p:nvSpPr>
          <p:cNvPr id="2" name="Title 1"/>
          <p:cNvSpPr>
            <a:spLocks noGrp="1"/>
          </p:cNvSpPr>
          <p:nvPr>
            <p:ph type="title"/>
          </p:nvPr>
        </p:nvSpPr>
        <p:spPr>
          <a:xfrm>
            <a:off x="447977" y="392327"/>
            <a:ext cx="5524198" cy="1143000"/>
          </a:xfrm>
        </p:spPr>
        <p:txBody>
          <a:body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862013" y="1801286"/>
            <a:ext cx="5110162" cy="4353452"/>
          </a:xfrm>
        </p:spPr>
        <p:txBody>
          <a:bodyPr/>
          <a:lstStyle>
            <a:lvl1pPr marL="0" indent="0">
              <a:buNone/>
              <a:defRPr/>
            </a:lvl1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8" name="Picture Placeholder 7"/>
          <p:cNvSpPr>
            <a:spLocks noGrp="1"/>
          </p:cNvSpPr>
          <p:nvPr>
            <p:ph type="pic" sz="quarter" idx="13" hasCustomPrompt="1"/>
          </p:nvPr>
        </p:nvSpPr>
        <p:spPr>
          <a:xfrm>
            <a:off x="6221413" y="1092200"/>
            <a:ext cx="5484812" cy="5062538"/>
          </a:xfrm>
        </p:spPr>
        <p:txBody>
          <a:bodyPr tIns="2700000"/>
          <a:lstStyle>
            <a:lvl1pPr marL="0" indent="0" algn="ctr">
              <a:buNone/>
              <a:defRPr sz="1800" baseline="0"/>
            </a:lvl1pPr>
          </a:lstStyle>
          <a:p>
            <a:r>
              <a:rPr lang="en-GB" noProof="0" dirty="0" smtClean="0"/>
              <a:t>Insert picture</a:t>
            </a:r>
            <a:endParaRPr lang="en-GB" noProof="0" dirty="0"/>
          </a:p>
        </p:txBody>
      </p:sp>
      <p:sp>
        <p:nvSpPr>
          <p:cNvPr id="4" name="Date Placeholder 3"/>
          <p:cNvSpPr>
            <a:spLocks noGrp="1"/>
          </p:cNvSpPr>
          <p:nvPr>
            <p:ph type="dt" sz="half" idx="14"/>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5"/>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6"/>
          </p:nvPr>
        </p:nvSpPr>
        <p:spPr/>
        <p:txBody>
          <a:bodyPr/>
          <a:lstStyle/>
          <a:p>
            <a:r>
              <a:rPr lang="en-GB" smtClean="0"/>
              <a:t> Page </a:t>
            </a:r>
            <a:fld id="{68928AE5-A156-4245-B132-27AD3A5D82E6}" type="slidenum">
              <a:rPr lang="en-GB" smtClean="0"/>
              <a:pPr/>
              <a:t>‹Nr.›</a:t>
            </a:fld>
            <a:endParaRPr lang="en-GB" dirty="0"/>
          </a:p>
        </p:txBody>
      </p:sp>
      <p:sp>
        <p:nvSpPr>
          <p:cNvPr id="9" name="TextBox 5"/>
          <p:cNvSpPr txBox="1">
            <a:spLocks noChangeArrowheads="1"/>
          </p:cNvSpPr>
          <p:nvPr userDrawn="1"/>
        </p:nvSpPr>
        <p:spPr bwMode="auto">
          <a:xfrm>
            <a:off x="-2095500" y="3577516"/>
            <a:ext cx="1992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1355 x 1250 pixels</a:t>
            </a:r>
          </a:p>
        </p:txBody>
      </p:sp>
    </p:spTree>
    <p:extLst>
      <p:ext uri="{BB962C8B-B14F-4D97-AF65-F5344CB8AC3E}">
        <p14:creationId xmlns:p14="http://schemas.microsoft.com/office/powerpoint/2010/main" val="26694410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red tekstspalte - Smalt billede">
    <p:spTree>
      <p:nvGrpSpPr>
        <p:cNvPr id="1" name=""/>
        <p:cNvGrpSpPr/>
        <p:nvPr/>
      </p:nvGrpSpPr>
      <p:grpSpPr>
        <a:xfrm>
          <a:off x="0" y="0"/>
          <a:ext cx="0" cy="0"/>
          <a:chOff x="0" y="0"/>
          <a:chExt cx="0" cy="0"/>
        </a:xfrm>
      </p:grpSpPr>
      <p:sp>
        <p:nvSpPr>
          <p:cNvPr id="2" name="Title 1"/>
          <p:cNvSpPr>
            <a:spLocks noGrp="1"/>
          </p:cNvSpPr>
          <p:nvPr>
            <p:ph type="title"/>
          </p:nvPr>
        </p:nvSpPr>
        <p:spPr>
          <a:xfrm>
            <a:off x="447977" y="392327"/>
            <a:ext cx="7441898" cy="1143000"/>
          </a:xfrm>
        </p:spPr>
        <p:txBody>
          <a:body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862013" y="1801286"/>
            <a:ext cx="7027862" cy="4353452"/>
          </a:xfrm>
        </p:spPr>
        <p:txBody>
          <a:bodyPr/>
          <a:lstStyle>
            <a:lvl1pPr marL="0" indent="0">
              <a:buNone/>
              <a:defRPr/>
            </a:lvl1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8" name="Picture Placeholder 7"/>
          <p:cNvSpPr>
            <a:spLocks noGrp="1"/>
          </p:cNvSpPr>
          <p:nvPr>
            <p:ph type="pic" sz="quarter" idx="13" hasCustomPrompt="1"/>
          </p:nvPr>
        </p:nvSpPr>
        <p:spPr>
          <a:xfrm>
            <a:off x="8131175" y="1092200"/>
            <a:ext cx="3575050" cy="5062538"/>
          </a:xfrm>
        </p:spPr>
        <p:txBody>
          <a:bodyPr tIns="2700000"/>
          <a:lstStyle>
            <a:lvl1pPr marL="0" indent="0" algn="ctr">
              <a:buNone/>
              <a:defRPr sz="1800" baseline="0"/>
            </a:lvl1pPr>
          </a:lstStyle>
          <a:p>
            <a:r>
              <a:rPr lang="en-GB" noProof="0" dirty="0" smtClean="0"/>
              <a:t>Insert picture</a:t>
            </a:r>
            <a:endParaRPr lang="en-GB" noProof="0" dirty="0"/>
          </a:p>
        </p:txBody>
      </p:sp>
      <p:sp>
        <p:nvSpPr>
          <p:cNvPr id="4" name="Date Placeholder 3"/>
          <p:cNvSpPr>
            <a:spLocks noGrp="1"/>
          </p:cNvSpPr>
          <p:nvPr>
            <p:ph type="dt" sz="half" idx="14"/>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5"/>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6"/>
          </p:nvPr>
        </p:nvSpPr>
        <p:spPr/>
        <p:txBody>
          <a:bodyPr/>
          <a:lstStyle/>
          <a:p>
            <a:r>
              <a:rPr lang="en-GB" smtClean="0"/>
              <a:t> Page </a:t>
            </a:r>
            <a:fld id="{68928AE5-A156-4245-B132-27AD3A5D82E6}" type="slidenum">
              <a:rPr lang="en-GB" smtClean="0"/>
              <a:pPr/>
              <a:t>‹Nr.›</a:t>
            </a:fld>
            <a:endParaRPr lang="en-GB" dirty="0"/>
          </a:p>
        </p:txBody>
      </p:sp>
      <p:sp>
        <p:nvSpPr>
          <p:cNvPr id="9" name="TextBox 5"/>
          <p:cNvSpPr txBox="1">
            <a:spLocks noChangeArrowheads="1"/>
          </p:cNvSpPr>
          <p:nvPr userDrawn="1"/>
        </p:nvSpPr>
        <p:spPr bwMode="auto">
          <a:xfrm>
            <a:off x="-2095500" y="3577516"/>
            <a:ext cx="1992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883 x 1250 pixels</a:t>
            </a:r>
          </a:p>
        </p:txBody>
      </p:sp>
    </p:spTree>
    <p:extLst>
      <p:ext uri="{BB962C8B-B14F-4D97-AF65-F5344CB8AC3E}">
        <p14:creationId xmlns:p14="http://schemas.microsoft.com/office/powerpoint/2010/main" val="30923810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mal tekstspalte - 2 billeder">
    <p:spTree>
      <p:nvGrpSpPr>
        <p:cNvPr id="1" name=""/>
        <p:cNvGrpSpPr/>
        <p:nvPr/>
      </p:nvGrpSpPr>
      <p:grpSpPr>
        <a:xfrm>
          <a:off x="0" y="0"/>
          <a:ext cx="0" cy="0"/>
          <a:chOff x="0" y="0"/>
          <a:chExt cx="0" cy="0"/>
        </a:xfrm>
      </p:grpSpPr>
      <p:sp>
        <p:nvSpPr>
          <p:cNvPr id="2" name="Title 1"/>
          <p:cNvSpPr>
            <a:spLocks noGrp="1"/>
          </p:cNvSpPr>
          <p:nvPr>
            <p:ph type="title"/>
          </p:nvPr>
        </p:nvSpPr>
        <p:spPr>
          <a:xfrm>
            <a:off x="447977" y="392327"/>
            <a:ext cx="3623961" cy="1143000"/>
          </a:xfrm>
        </p:spPr>
        <p:txBody>
          <a:body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862013" y="1801286"/>
            <a:ext cx="3209925" cy="4353452"/>
          </a:xfrm>
        </p:spPr>
        <p:txBody>
          <a:bodyPr/>
          <a:lstStyle>
            <a:lvl1pPr marL="0" indent="0">
              <a:buNone/>
              <a:defRPr/>
            </a:lvl1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8" name="Picture Placeholder 7"/>
          <p:cNvSpPr>
            <a:spLocks noGrp="1"/>
          </p:cNvSpPr>
          <p:nvPr>
            <p:ph type="pic" sz="quarter" idx="13" hasCustomPrompt="1"/>
          </p:nvPr>
        </p:nvSpPr>
        <p:spPr>
          <a:xfrm>
            <a:off x="8131175" y="1092200"/>
            <a:ext cx="3575050" cy="5062538"/>
          </a:xfrm>
        </p:spPr>
        <p:txBody>
          <a:bodyPr tIns="2700000"/>
          <a:lstStyle>
            <a:lvl1pPr marL="0" indent="0" algn="ctr">
              <a:buNone/>
              <a:defRPr sz="1800" baseline="0"/>
            </a:lvl1pPr>
          </a:lstStyle>
          <a:p>
            <a:r>
              <a:rPr lang="en-GB" noProof="0" dirty="0" smtClean="0"/>
              <a:t>Insert picture</a:t>
            </a:r>
            <a:endParaRPr lang="en-GB" noProof="0" dirty="0"/>
          </a:p>
        </p:txBody>
      </p:sp>
      <p:sp>
        <p:nvSpPr>
          <p:cNvPr id="9" name="Picture Placeholder 7"/>
          <p:cNvSpPr>
            <a:spLocks noGrp="1"/>
          </p:cNvSpPr>
          <p:nvPr>
            <p:ph type="pic" sz="quarter" idx="14" hasCustomPrompt="1"/>
          </p:nvPr>
        </p:nvSpPr>
        <p:spPr>
          <a:xfrm>
            <a:off x="4314825" y="1092200"/>
            <a:ext cx="3575050" cy="5062538"/>
          </a:xfrm>
        </p:spPr>
        <p:txBody>
          <a:bodyPr tIns="2700000"/>
          <a:lstStyle>
            <a:lvl1pPr marL="0" indent="0" algn="ctr">
              <a:buNone/>
              <a:defRPr sz="1800" baseline="0"/>
            </a:lvl1pPr>
          </a:lstStyle>
          <a:p>
            <a:r>
              <a:rPr lang="en-GB" noProof="0" dirty="0" smtClean="0"/>
              <a:t>Insert picture</a:t>
            </a:r>
            <a:endParaRPr lang="en-GB" noProof="0" dirty="0"/>
          </a:p>
        </p:txBody>
      </p:sp>
      <p:sp>
        <p:nvSpPr>
          <p:cNvPr id="4" name="Date Placeholder 3"/>
          <p:cNvSpPr>
            <a:spLocks noGrp="1"/>
          </p:cNvSpPr>
          <p:nvPr>
            <p:ph type="dt" sz="half" idx="15"/>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6"/>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7"/>
          </p:nvPr>
        </p:nvSpPr>
        <p:spPr/>
        <p:txBody>
          <a:bodyPr/>
          <a:lstStyle/>
          <a:p>
            <a:r>
              <a:rPr lang="en-GB" smtClean="0"/>
              <a:t> Page </a:t>
            </a:r>
            <a:fld id="{68928AE5-A156-4245-B132-27AD3A5D82E6}" type="slidenum">
              <a:rPr lang="en-GB" smtClean="0"/>
              <a:pPr/>
              <a:t>‹Nr.›</a:t>
            </a:fld>
            <a:endParaRPr lang="en-GB" dirty="0"/>
          </a:p>
        </p:txBody>
      </p:sp>
      <p:sp>
        <p:nvSpPr>
          <p:cNvPr id="10" name="TextBox 5"/>
          <p:cNvSpPr txBox="1">
            <a:spLocks noChangeArrowheads="1"/>
          </p:cNvSpPr>
          <p:nvPr userDrawn="1"/>
        </p:nvSpPr>
        <p:spPr bwMode="auto">
          <a:xfrm>
            <a:off x="-2095500" y="3577516"/>
            <a:ext cx="1992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883 x 1250 pixels</a:t>
            </a:r>
          </a:p>
        </p:txBody>
      </p:sp>
    </p:spTree>
    <p:extLst>
      <p:ext uri="{BB962C8B-B14F-4D97-AF65-F5344CB8AC3E}">
        <p14:creationId xmlns:p14="http://schemas.microsoft.com/office/powerpoint/2010/main" val="851824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rside MELLEM">
    <p:spTree>
      <p:nvGrpSpPr>
        <p:cNvPr id="1" name=""/>
        <p:cNvGrpSpPr/>
        <p:nvPr/>
      </p:nvGrpSpPr>
      <p:grpSpPr>
        <a:xfrm>
          <a:off x="0" y="0"/>
          <a:ext cx="0" cy="0"/>
          <a:chOff x="0" y="0"/>
          <a:chExt cx="0" cy="0"/>
        </a:xfrm>
      </p:grpSpPr>
      <p:sp>
        <p:nvSpPr>
          <p:cNvPr id="10" name="Rectangle 9"/>
          <p:cNvSpPr/>
          <p:nvPr userDrawn="1"/>
        </p:nvSpPr>
        <p:spPr>
          <a:xfrm>
            <a:off x="0" y="0"/>
            <a:ext cx="12190413" cy="6858000"/>
          </a:xfrm>
          <a:prstGeom prst="rect">
            <a:avLst/>
          </a:prstGeom>
          <a:gradFill flip="none" rotWithShape="1">
            <a:gsLst>
              <a:gs pos="100000">
                <a:srgbClr val="B4B4B4"/>
              </a:gs>
              <a:gs pos="22000">
                <a:srgbClr val="646464"/>
              </a:gs>
              <a:gs pos="0">
                <a:srgbClr val="646464"/>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3" name="Subtitle 2"/>
          <p:cNvSpPr>
            <a:spLocks noGrp="1"/>
          </p:cNvSpPr>
          <p:nvPr>
            <p:ph type="subTitle" idx="1"/>
          </p:nvPr>
        </p:nvSpPr>
        <p:spPr>
          <a:xfrm>
            <a:off x="450000" y="3940630"/>
            <a:ext cx="11278281" cy="859971"/>
          </a:xfrm>
        </p:spPr>
        <p:txBody>
          <a:bodyPr/>
          <a:lstStyle>
            <a:lvl1pPr marL="0" indent="0" algn="l">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noProof="0" smtClean="0"/>
              <a:t>Klik for at redigere i master</a:t>
            </a:r>
            <a:endParaRPr lang="en-GB" noProof="0" dirty="0"/>
          </a:p>
        </p:txBody>
      </p:sp>
      <p:sp>
        <p:nvSpPr>
          <p:cNvPr id="4" name="Date Placeholder 3"/>
          <p:cNvSpPr>
            <a:spLocks noGrp="1"/>
          </p:cNvSpPr>
          <p:nvPr>
            <p:ph type="dt" sz="half" idx="10"/>
          </p:nvPr>
        </p:nvSpPr>
        <p:spPr/>
        <p:txBody>
          <a:bodyPr/>
          <a:lstStyle>
            <a:lvl1pPr>
              <a:defRPr>
                <a:solidFill>
                  <a:schemeClr val="bg1"/>
                </a:solidFill>
              </a:defRPr>
            </a:lvl1pPr>
          </a:lstStyle>
          <a:p>
            <a:r>
              <a:rPr lang="da-DK" noProof="0" smtClean="0"/>
              <a:t>Bynavn, xx.xx.xxxx - Navn og efternavn -  Ændres via Indsæt&gt;Sidehoved &amp; Sidefod</a:t>
            </a:r>
            <a:endParaRPr lang="en-GB" noProof="0" dirty="0"/>
          </a:p>
        </p:txBody>
      </p:sp>
      <p:sp>
        <p:nvSpPr>
          <p:cNvPr id="11" name="Footer Placeholder 10"/>
          <p:cNvSpPr>
            <a:spLocks noGrp="1"/>
          </p:cNvSpPr>
          <p:nvPr>
            <p:ph type="ftr" sz="quarter" idx="11"/>
          </p:nvPr>
        </p:nvSpPr>
        <p:spPr>
          <a:xfrm>
            <a:off x="8144424" y="-392104"/>
            <a:ext cx="3574501" cy="252000"/>
          </a:xfrm>
        </p:spPr>
        <p:txBody>
          <a:bodyPr/>
          <a:lstStyle>
            <a:lvl1pPr>
              <a:defRPr>
                <a:solidFill>
                  <a:schemeClr val="tx1">
                    <a:lumMod val="40000"/>
                    <a:lumOff val="60000"/>
                  </a:schemeClr>
                </a:solidFill>
              </a:defRPr>
            </a:lvl1pPr>
          </a:lstStyle>
          <a:p>
            <a:r>
              <a:rPr lang="en-US" smtClean="0"/>
              <a:t>Presentation title – Insert by clicking Insert&gt;Header &amp; Footer</a:t>
            </a:r>
            <a:endParaRPr lang="en-GB" dirty="0"/>
          </a:p>
        </p:txBody>
      </p:sp>
      <p:sp>
        <p:nvSpPr>
          <p:cNvPr id="12" name="Slide Number Placeholder 11"/>
          <p:cNvSpPr>
            <a:spLocks noGrp="1"/>
          </p:cNvSpPr>
          <p:nvPr>
            <p:ph type="sldNum" sz="quarter" idx="12"/>
          </p:nvPr>
        </p:nvSpPr>
        <p:spPr>
          <a:xfrm>
            <a:off x="10056981" y="7201464"/>
            <a:ext cx="1673284" cy="216000"/>
          </a:xfrm>
        </p:spPr>
        <p:txBody>
          <a:bodyPr/>
          <a:lstStyle>
            <a:lvl1pPr>
              <a:defRPr>
                <a:solidFill>
                  <a:schemeClr val="bg1">
                    <a:lumMod val="75000"/>
                  </a:schemeClr>
                </a:solidFill>
              </a:defRPr>
            </a:lvl1pPr>
          </a:lstStyle>
          <a:p>
            <a:fld id="{68928AE5-A156-4245-B132-27AD3A5D82E6}" type="slidenum">
              <a:rPr lang="en-GB" smtClean="0"/>
              <a:pPr/>
              <a:t>‹Nr.›</a:t>
            </a:fld>
            <a:endParaRPr lang="en-GB" dirty="0"/>
          </a:p>
        </p:txBody>
      </p:sp>
      <p:sp>
        <p:nvSpPr>
          <p:cNvPr id="16" name="Title 1"/>
          <p:cNvSpPr>
            <a:spLocks noGrp="1"/>
          </p:cNvSpPr>
          <p:nvPr>
            <p:ph type="ctrTitle"/>
          </p:nvPr>
        </p:nvSpPr>
        <p:spPr>
          <a:xfrm>
            <a:off x="424800" y="2224800"/>
            <a:ext cx="11306235" cy="1620000"/>
          </a:xfrm>
        </p:spPr>
        <p:txBody>
          <a:bodyPr anchor="b" anchorCtr="0"/>
          <a:lstStyle>
            <a:lvl1pPr>
              <a:lnSpc>
                <a:spcPct val="81000"/>
              </a:lnSpc>
              <a:defRPr sz="6900">
                <a:solidFill>
                  <a:schemeClr val="bg1"/>
                </a:solidFill>
              </a:defRPr>
            </a:lvl1pPr>
          </a:lstStyle>
          <a:p>
            <a:r>
              <a:rPr lang="da-DK" noProof="0" smtClean="0"/>
              <a:t>Klik for at redigere i master</a:t>
            </a:r>
            <a:endParaRPr lang="en-GB" noProof="0" dirty="0"/>
          </a:p>
        </p:txBody>
      </p:sp>
      <p:pic>
        <p:nvPicPr>
          <p:cNvPr id="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481574" y="353806"/>
            <a:ext cx="2902249" cy="1234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45766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Click to edit Master title style</a:t>
            </a:r>
            <a:endParaRPr lang="en-GB" noProof="0" dirty="0"/>
          </a:p>
        </p:txBody>
      </p:sp>
      <p:sp>
        <p:nvSpPr>
          <p:cNvPr id="3" name="Date Placeholder 2"/>
          <p:cNvSpPr>
            <a:spLocks noGrp="1"/>
          </p:cNvSpPr>
          <p:nvPr>
            <p:ph type="dt" sz="half" idx="10"/>
          </p:nvPr>
        </p:nvSpPr>
        <p:spPr/>
        <p:txBody>
          <a:bodyPr/>
          <a:lstStyle/>
          <a:p>
            <a:r>
              <a:rPr lang="da-DK" noProof="0" smtClean="0"/>
              <a:t>Bynavn, xx.xx.xxxx - Navn og efternavn -  Ændres via Indsæt&gt;Sidehoved &amp; Sidefod</a:t>
            </a:r>
            <a:endParaRPr lang="en-GB" noProof="0" dirty="0"/>
          </a:p>
        </p:txBody>
      </p:sp>
      <p:sp>
        <p:nvSpPr>
          <p:cNvPr id="4" name="Footer Placeholder 3"/>
          <p:cNvSpPr>
            <a:spLocks noGrp="1"/>
          </p:cNvSpPr>
          <p:nvPr>
            <p:ph type="ftr" sz="quarter" idx="11"/>
          </p:nvPr>
        </p:nvSpPr>
        <p:spPr/>
        <p:txBody>
          <a:bodyPr/>
          <a:lstStyle/>
          <a:p>
            <a:r>
              <a:rPr lang="en-US" noProof="0" smtClean="0"/>
              <a:t>Presentation title – Insert by clicking Insert&gt;Header &amp; Footer</a:t>
            </a:r>
            <a:endParaRPr lang="en-GB" noProof="0" dirty="0"/>
          </a:p>
        </p:txBody>
      </p:sp>
      <p:sp>
        <p:nvSpPr>
          <p:cNvPr id="5" name="Slide Number Placeholder 4"/>
          <p:cNvSpPr>
            <a:spLocks noGrp="1"/>
          </p:cNvSpPr>
          <p:nvPr>
            <p:ph type="sldNum" sz="quarter" idx="12"/>
          </p:nvPr>
        </p:nvSpPr>
        <p:spPr/>
        <p:txBody>
          <a:bodyPr/>
          <a:lstStyle/>
          <a:p>
            <a:r>
              <a:rPr lang="en-GB" smtClean="0"/>
              <a:t> Page </a:t>
            </a:r>
            <a:fld id="{68928AE5-A156-4245-B132-27AD3A5D82E6}" type="slidenum">
              <a:rPr lang="en-GB" smtClean="0"/>
              <a:pPr/>
              <a:t>‹Nr.›</a:t>
            </a:fld>
            <a:endParaRPr lang="en-GB" dirty="0"/>
          </a:p>
        </p:txBody>
      </p:sp>
    </p:spTree>
    <p:extLst>
      <p:ext uri="{BB962C8B-B14F-4D97-AF65-F5344CB8AC3E}">
        <p14:creationId xmlns:p14="http://schemas.microsoft.com/office/powerpoint/2010/main" val="2081558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da-DK" noProof="0" smtClean="0"/>
              <a:t>Bynavn, xx.xx.xxxx - Navn og efternavn -  Ændres via Indsæt&gt;Sidehoved &amp; Sidefod</a:t>
            </a:r>
            <a:endParaRPr lang="en-GB" noProof="0" dirty="0"/>
          </a:p>
        </p:txBody>
      </p:sp>
      <p:sp>
        <p:nvSpPr>
          <p:cNvPr id="3" name="Footer Placeholder 2"/>
          <p:cNvSpPr>
            <a:spLocks noGrp="1"/>
          </p:cNvSpPr>
          <p:nvPr>
            <p:ph type="ftr" sz="quarter" idx="11"/>
          </p:nvPr>
        </p:nvSpPr>
        <p:spPr/>
        <p:txBody>
          <a:bodyPr/>
          <a:lstStyle/>
          <a:p>
            <a:r>
              <a:rPr lang="en-US" noProof="0" smtClean="0"/>
              <a:t>Presentation title – Insert by clicking Insert&gt;Header &amp; Footer</a:t>
            </a:r>
            <a:endParaRPr lang="en-GB" noProof="0" dirty="0"/>
          </a:p>
        </p:txBody>
      </p:sp>
      <p:sp>
        <p:nvSpPr>
          <p:cNvPr id="4" name="Slide Number Placeholder 3"/>
          <p:cNvSpPr>
            <a:spLocks noGrp="1"/>
          </p:cNvSpPr>
          <p:nvPr>
            <p:ph type="sldNum" sz="quarter" idx="12"/>
          </p:nvPr>
        </p:nvSpPr>
        <p:spPr/>
        <p:txBody>
          <a:bodyPr/>
          <a:lstStyle/>
          <a:p>
            <a:r>
              <a:rPr lang="en-GB" smtClean="0"/>
              <a:t> Page </a:t>
            </a:r>
            <a:fld id="{68928AE5-A156-4245-B132-27AD3A5D82E6}" type="slidenum">
              <a:rPr lang="en-GB" smtClean="0"/>
              <a:pPr/>
              <a:t>‹Nr.›</a:t>
            </a:fld>
            <a:endParaRPr lang="en-GB" dirty="0"/>
          </a:p>
        </p:txBody>
      </p:sp>
    </p:spTree>
    <p:extLst>
      <p:ext uri="{BB962C8B-B14F-4D97-AF65-F5344CB8AC3E}">
        <p14:creationId xmlns:p14="http://schemas.microsoft.com/office/powerpoint/2010/main" val="37059020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reaker slide LYS">
    <p:spTree>
      <p:nvGrpSpPr>
        <p:cNvPr id="1" name=""/>
        <p:cNvGrpSpPr/>
        <p:nvPr/>
      </p:nvGrpSpPr>
      <p:grpSpPr>
        <a:xfrm>
          <a:off x="0" y="0"/>
          <a:ext cx="0" cy="0"/>
          <a:chOff x="0" y="0"/>
          <a:chExt cx="0" cy="0"/>
        </a:xfrm>
      </p:grpSpPr>
      <p:sp>
        <p:nvSpPr>
          <p:cNvPr id="11" name="Rectangle 10"/>
          <p:cNvSpPr/>
          <p:nvPr userDrawn="1"/>
        </p:nvSpPr>
        <p:spPr>
          <a:xfrm>
            <a:off x="0" y="0"/>
            <a:ext cx="12190413" cy="6858000"/>
          </a:xfrm>
          <a:prstGeom prst="rect">
            <a:avLst/>
          </a:prstGeom>
          <a:gradFill flip="none" rotWithShape="1">
            <a:gsLst>
              <a:gs pos="100000">
                <a:srgbClr val="92D4EE"/>
              </a:gs>
              <a:gs pos="22000">
                <a:srgbClr val="6EBC84"/>
              </a:gs>
              <a:gs pos="0">
                <a:srgbClr val="6EBC84"/>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8" name="Title 1"/>
          <p:cNvSpPr>
            <a:spLocks noGrp="1"/>
          </p:cNvSpPr>
          <p:nvPr>
            <p:ph type="ctrTitle"/>
          </p:nvPr>
        </p:nvSpPr>
        <p:spPr>
          <a:xfrm>
            <a:off x="424800" y="2224800"/>
            <a:ext cx="11306235" cy="756000"/>
          </a:xfrm>
        </p:spPr>
        <p:txBody>
          <a:bodyPr/>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19" name="Subtitle 2"/>
          <p:cNvSpPr>
            <a:spLocks noGrp="1"/>
          </p:cNvSpPr>
          <p:nvPr>
            <p:ph type="subTitle" idx="1"/>
          </p:nvPr>
        </p:nvSpPr>
        <p:spPr>
          <a:xfrm>
            <a:off x="450000" y="3052783"/>
            <a:ext cx="11278281" cy="2272420"/>
          </a:xfrm>
        </p:spPr>
        <p:txBody>
          <a:bodyPr/>
          <a:lstStyle>
            <a:lvl1pPr marL="0" indent="0" algn="l">
              <a:lnSpc>
                <a:spcPct val="81000"/>
              </a:lnSpc>
              <a:buNone/>
              <a:defRPr sz="69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sp>
        <p:nvSpPr>
          <p:cNvPr id="5" name="Date Placeholder 4"/>
          <p:cNvSpPr>
            <a:spLocks noGrp="1"/>
          </p:cNvSpPr>
          <p:nvPr>
            <p:ph type="dt" sz="half" idx="10"/>
          </p:nvPr>
        </p:nvSpPr>
        <p:spPr/>
        <p:txBody>
          <a:bodyPr/>
          <a:lstStyle>
            <a:lvl1pPr>
              <a:defRPr>
                <a:solidFill>
                  <a:schemeClr val="bg1"/>
                </a:solidFill>
              </a:defRPr>
            </a:lvl1pPr>
          </a:lstStyle>
          <a:p>
            <a:r>
              <a:rPr lang="da-DK" smtClean="0"/>
              <a:t>Bynavn, xx.xx.xxxx - Navn og efternavn -  Ændres via Indsæt&gt;Sidehoved &amp; Sidefod</a:t>
            </a:r>
            <a:endParaRPr lang="en-GB" dirty="0"/>
          </a:p>
        </p:txBody>
      </p:sp>
      <p:sp>
        <p:nvSpPr>
          <p:cNvPr id="6" name="Footer Placeholder 5"/>
          <p:cNvSpPr>
            <a:spLocks noGrp="1"/>
          </p:cNvSpPr>
          <p:nvPr>
            <p:ph type="ftr" sz="quarter" idx="11"/>
          </p:nvPr>
        </p:nvSpPr>
        <p:spPr/>
        <p:txBody>
          <a:bodyPr/>
          <a:lstStyle>
            <a:lvl1pPr>
              <a:defRPr>
                <a:solidFill>
                  <a:schemeClr val="bg1"/>
                </a:solidFill>
              </a:defRPr>
            </a:lvl1pPr>
          </a:lstStyle>
          <a:p>
            <a:r>
              <a:rPr lang="en-US" smtClean="0"/>
              <a:t>Presentation title – Insert by clicking Insert&gt;Header &amp; Footer</a:t>
            </a:r>
            <a:endParaRPr lang="en-GB"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r>
              <a:rPr lang="en-GB" smtClean="0"/>
              <a:t> Page </a:t>
            </a:r>
            <a:fld id="{68928AE5-A156-4245-B132-27AD3A5D82E6}" type="slidenum">
              <a:rPr lang="en-GB" smtClean="0"/>
              <a:pPr/>
              <a:t>‹Nr.›</a:t>
            </a:fld>
            <a:endParaRPr lang="en-GB" dirty="0"/>
          </a:p>
        </p:txBody>
      </p:sp>
      <p:pic>
        <p:nvPicPr>
          <p:cNvPr id="9"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85974" b="65236"/>
          <a:stretch/>
        </p:blipFill>
        <p:spPr bwMode="auto">
          <a:xfrm>
            <a:off x="481574" y="353806"/>
            <a:ext cx="407068" cy="428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050285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reaker slide MELLEM">
    <p:spTree>
      <p:nvGrpSpPr>
        <p:cNvPr id="1" name=""/>
        <p:cNvGrpSpPr/>
        <p:nvPr/>
      </p:nvGrpSpPr>
      <p:grpSpPr>
        <a:xfrm>
          <a:off x="0" y="0"/>
          <a:ext cx="0" cy="0"/>
          <a:chOff x="0" y="0"/>
          <a:chExt cx="0" cy="0"/>
        </a:xfrm>
      </p:grpSpPr>
      <p:sp>
        <p:nvSpPr>
          <p:cNvPr id="14" name="Rectangle 13"/>
          <p:cNvSpPr/>
          <p:nvPr userDrawn="1"/>
        </p:nvSpPr>
        <p:spPr>
          <a:xfrm>
            <a:off x="0" y="0"/>
            <a:ext cx="12190413" cy="6858000"/>
          </a:xfrm>
          <a:prstGeom prst="rect">
            <a:avLst/>
          </a:prstGeom>
          <a:gradFill flip="none" rotWithShape="1">
            <a:gsLst>
              <a:gs pos="100000">
                <a:srgbClr val="00B5E9"/>
              </a:gs>
              <a:gs pos="22000">
                <a:srgbClr val="009540"/>
              </a:gs>
              <a:gs pos="0">
                <a:srgbClr val="009540"/>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9" name="Title 1"/>
          <p:cNvSpPr>
            <a:spLocks noGrp="1"/>
          </p:cNvSpPr>
          <p:nvPr>
            <p:ph type="ctrTitle"/>
          </p:nvPr>
        </p:nvSpPr>
        <p:spPr>
          <a:xfrm>
            <a:off x="424800" y="2224800"/>
            <a:ext cx="11306235" cy="756000"/>
          </a:xfrm>
        </p:spPr>
        <p:txBody>
          <a:bodyPr/>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20" name="Subtitle 2"/>
          <p:cNvSpPr>
            <a:spLocks noGrp="1"/>
          </p:cNvSpPr>
          <p:nvPr>
            <p:ph type="subTitle" idx="1"/>
          </p:nvPr>
        </p:nvSpPr>
        <p:spPr>
          <a:xfrm>
            <a:off x="450000" y="3052783"/>
            <a:ext cx="11278281" cy="2272420"/>
          </a:xfrm>
        </p:spPr>
        <p:txBody>
          <a:bodyPr/>
          <a:lstStyle>
            <a:lvl1pPr marL="0" indent="0" algn="l">
              <a:lnSpc>
                <a:spcPct val="81000"/>
              </a:lnSpc>
              <a:buNone/>
              <a:defRPr sz="69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sp>
        <p:nvSpPr>
          <p:cNvPr id="5" name="Date Placeholder 4"/>
          <p:cNvSpPr>
            <a:spLocks noGrp="1"/>
          </p:cNvSpPr>
          <p:nvPr>
            <p:ph type="dt" sz="half" idx="10"/>
          </p:nvPr>
        </p:nvSpPr>
        <p:spPr/>
        <p:txBody>
          <a:bodyPr/>
          <a:lstStyle>
            <a:lvl1pPr>
              <a:defRPr>
                <a:solidFill>
                  <a:schemeClr val="bg1"/>
                </a:solidFill>
              </a:defRPr>
            </a:lvl1pPr>
          </a:lstStyle>
          <a:p>
            <a:r>
              <a:rPr lang="da-DK" smtClean="0"/>
              <a:t>Bynavn, xx.xx.xxxx - Navn og efternavn -  Ændres via Indsæt&gt;Sidehoved &amp; Sidefod</a:t>
            </a:r>
            <a:endParaRPr lang="en-GB" dirty="0"/>
          </a:p>
        </p:txBody>
      </p:sp>
      <p:sp>
        <p:nvSpPr>
          <p:cNvPr id="6" name="Footer Placeholder 5"/>
          <p:cNvSpPr>
            <a:spLocks noGrp="1"/>
          </p:cNvSpPr>
          <p:nvPr>
            <p:ph type="ftr" sz="quarter" idx="11"/>
          </p:nvPr>
        </p:nvSpPr>
        <p:spPr/>
        <p:txBody>
          <a:bodyPr/>
          <a:lstStyle>
            <a:lvl1pPr>
              <a:defRPr>
                <a:solidFill>
                  <a:schemeClr val="bg1"/>
                </a:solidFill>
              </a:defRPr>
            </a:lvl1pPr>
          </a:lstStyle>
          <a:p>
            <a:r>
              <a:rPr lang="en-US" smtClean="0"/>
              <a:t>Presentation title – Insert by clicking Insert&gt;Header &amp; Footer</a:t>
            </a:r>
            <a:endParaRPr lang="en-GB"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r>
              <a:rPr lang="en-GB" smtClean="0"/>
              <a:t> Page </a:t>
            </a:r>
            <a:fld id="{68928AE5-A156-4245-B132-27AD3A5D82E6}" type="slidenum">
              <a:rPr lang="en-GB" smtClean="0"/>
              <a:pPr/>
              <a:t>‹Nr.›</a:t>
            </a:fld>
            <a:endParaRPr lang="en-GB" dirty="0"/>
          </a:p>
        </p:txBody>
      </p:sp>
      <p:pic>
        <p:nvPicPr>
          <p:cNvPr id="9"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85974" b="65236"/>
          <a:stretch/>
        </p:blipFill>
        <p:spPr bwMode="auto">
          <a:xfrm>
            <a:off x="481574" y="353806"/>
            <a:ext cx="407068" cy="428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20930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reaker slide MØRK">
    <p:spTree>
      <p:nvGrpSpPr>
        <p:cNvPr id="1" name=""/>
        <p:cNvGrpSpPr/>
        <p:nvPr/>
      </p:nvGrpSpPr>
      <p:grpSpPr>
        <a:xfrm>
          <a:off x="0" y="0"/>
          <a:ext cx="0" cy="0"/>
          <a:chOff x="0" y="0"/>
          <a:chExt cx="0" cy="0"/>
        </a:xfrm>
      </p:grpSpPr>
      <p:sp>
        <p:nvSpPr>
          <p:cNvPr id="14" name="Rectangle 13"/>
          <p:cNvSpPr/>
          <p:nvPr userDrawn="1"/>
        </p:nvSpPr>
        <p:spPr>
          <a:xfrm>
            <a:off x="0" y="0"/>
            <a:ext cx="12190413" cy="6858000"/>
          </a:xfrm>
          <a:prstGeom prst="rect">
            <a:avLst/>
          </a:prstGeom>
          <a:gradFill flip="none" rotWithShape="1">
            <a:gsLst>
              <a:gs pos="100000">
                <a:srgbClr val="19527C"/>
              </a:gs>
              <a:gs pos="22000">
                <a:srgbClr val="003C07"/>
              </a:gs>
              <a:gs pos="0">
                <a:srgbClr val="003C07"/>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9" name="Title 1"/>
          <p:cNvSpPr>
            <a:spLocks noGrp="1"/>
          </p:cNvSpPr>
          <p:nvPr>
            <p:ph type="ctrTitle"/>
          </p:nvPr>
        </p:nvSpPr>
        <p:spPr>
          <a:xfrm>
            <a:off x="424800" y="2224800"/>
            <a:ext cx="11306235" cy="756000"/>
          </a:xfrm>
        </p:spPr>
        <p:txBody>
          <a:bodyPr/>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20" name="Subtitle 2"/>
          <p:cNvSpPr>
            <a:spLocks noGrp="1"/>
          </p:cNvSpPr>
          <p:nvPr>
            <p:ph type="subTitle" idx="1"/>
          </p:nvPr>
        </p:nvSpPr>
        <p:spPr>
          <a:xfrm>
            <a:off x="450000" y="3052783"/>
            <a:ext cx="11278281" cy="2272420"/>
          </a:xfrm>
        </p:spPr>
        <p:txBody>
          <a:bodyPr/>
          <a:lstStyle>
            <a:lvl1pPr marL="0" indent="0" algn="l">
              <a:lnSpc>
                <a:spcPct val="81000"/>
              </a:lnSpc>
              <a:buNone/>
              <a:defRPr sz="69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sp>
        <p:nvSpPr>
          <p:cNvPr id="5" name="Date Placeholder 4"/>
          <p:cNvSpPr>
            <a:spLocks noGrp="1"/>
          </p:cNvSpPr>
          <p:nvPr>
            <p:ph type="dt" sz="half" idx="10"/>
          </p:nvPr>
        </p:nvSpPr>
        <p:spPr/>
        <p:txBody>
          <a:bodyPr/>
          <a:lstStyle>
            <a:lvl1pPr>
              <a:defRPr>
                <a:solidFill>
                  <a:schemeClr val="bg1"/>
                </a:solidFill>
              </a:defRPr>
            </a:lvl1pPr>
          </a:lstStyle>
          <a:p>
            <a:r>
              <a:rPr lang="da-DK" smtClean="0"/>
              <a:t>Bynavn, xx.xx.xxxx - Navn og efternavn -  Ændres via Indsæt&gt;Sidehoved &amp; Sidefod</a:t>
            </a:r>
            <a:endParaRPr lang="en-GB" dirty="0"/>
          </a:p>
        </p:txBody>
      </p:sp>
      <p:sp>
        <p:nvSpPr>
          <p:cNvPr id="6" name="Footer Placeholder 5"/>
          <p:cNvSpPr>
            <a:spLocks noGrp="1"/>
          </p:cNvSpPr>
          <p:nvPr>
            <p:ph type="ftr" sz="quarter" idx="11"/>
          </p:nvPr>
        </p:nvSpPr>
        <p:spPr/>
        <p:txBody>
          <a:bodyPr/>
          <a:lstStyle>
            <a:lvl1pPr>
              <a:defRPr>
                <a:solidFill>
                  <a:schemeClr val="bg1"/>
                </a:solidFill>
              </a:defRPr>
            </a:lvl1pPr>
          </a:lstStyle>
          <a:p>
            <a:r>
              <a:rPr lang="en-US" smtClean="0"/>
              <a:t>Presentation title – Insert by clicking Insert&gt;Header &amp; Footer</a:t>
            </a:r>
            <a:endParaRPr lang="en-GB"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r>
              <a:rPr lang="en-GB" smtClean="0"/>
              <a:t> Page </a:t>
            </a:r>
            <a:fld id="{68928AE5-A156-4245-B132-27AD3A5D82E6}" type="slidenum">
              <a:rPr lang="en-GB" smtClean="0"/>
              <a:pPr/>
              <a:t>‹Nr.›</a:t>
            </a:fld>
            <a:endParaRPr lang="en-GB" dirty="0"/>
          </a:p>
        </p:txBody>
      </p:sp>
      <p:pic>
        <p:nvPicPr>
          <p:cNvPr id="9"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85974" b="65236"/>
          <a:stretch/>
        </p:blipFill>
        <p:spPr bwMode="auto">
          <a:xfrm>
            <a:off x="481574" y="353806"/>
            <a:ext cx="407068" cy="428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78109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Hvid forside">
    <p:spTree>
      <p:nvGrpSpPr>
        <p:cNvPr id="1" name=""/>
        <p:cNvGrpSpPr/>
        <p:nvPr/>
      </p:nvGrpSpPr>
      <p:grpSpPr>
        <a:xfrm>
          <a:off x="0" y="0"/>
          <a:ext cx="0" cy="0"/>
          <a:chOff x="0" y="0"/>
          <a:chExt cx="0" cy="0"/>
        </a:xfrm>
      </p:grpSpPr>
      <p:sp>
        <p:nvSpPr>
          <p:cNvPr id="14" name="Rektangel 13"/>
          <p:cNvSpPr/>
          <p:nvPr userDrawn="1"/>
        </p:nvSpPr>
        <p:spPr>
          <a:xfrm>
            <a:off x="0" y="0"/>
            <a:ext cx="121896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sp>
        <p:nvSpPr>
          <p:cNvPr id="2" name="Title 1"/>
          <p:cNvSpPr>
            <a:spLocks noGrp="1"/>
          </p:cNvSpPr>
          <p:nvPr>
            <p:ph type="ctrTitle"/>
          </p:nvPr>
        </p:nvSpPr>
        <p:spPr>
          <a:xfrm>
            <a:off x="424030" y="1879600"/>
            <a:ext cx="11306235" cy="2036547"/>
          </a:xfrm>
        </p:spPr>
        <p:txBody>
          <a:bodyPr/>
          <a:lstStyle>
            <a:lvl1pPr>
              <a:lnSpc>
                <a:spcPct val="81000"/>
              </a:lnSpc>
              <a:defRPr sz="6900"/>
            </a:lvl1pPr>
          </a:lstStyle>
          <a:p>
            <a:r>
              <a:rPr lang="en-GB" noProof="0" dirty="0" smtClean="0"/>
              <a:t>Click to edit Master title style</a:t>
            </a:r>
            <a:endParaRPr lang="en-GB" noProof="0" dirty="0"/>
          </a:p>
        </p:txBody>
      </p:sp>
      <p:sp>
        <p:nvSpPr>
          <p:cNvPr id="3" name="Subtitle 2"/>
          <p:cNvSpPr>
            <a:spLocks noGrp="1"/>
          </p:cNvSpPr>
          <p:nvPr>
            <p:ph type="subTitle" idx="1"/>
          </p:nvPr>
        </p:nvSpPr>
        <p:spPr>
          <a:xfrm>
            <a:off x="448666" y="3940630"/>
            <a:ext cx="11278281" cy="859971"/>
          </a:xfrm>
        </p:spPr>
        <p:txBody>
          <a:bodyPr/>
          <a:lstStyle>
            <a:lvl1pPr marL="0" indent="0" algn="l">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sp>
        <p:nvSpPr>
          <p:cNvPr id="10" name="Date Placeholder 9"/>
          <p:cNvSpPr>
            <a:spLocks noGrp="1"/>
          </p:cNvSpPr>
          <p:nvPr>
            <p:ph type="dt" sz="half" idx="10"/>
          </p:nvPr>
        </p:nvSpPr>
        <p:spPr/>
        <p:txBody>
          <a:bodyPr/>
          <a:lstStyle/>
          <a:p>
            <a:r>
              <a:rPr lang="da-DK" noProof="0" smtClean="0"/>
              <a:t>Bynavn, xx.xx.xxxx - Navn og efternavn -  Ændres via Indsæt&gt;Sidehoved &amp; Sidefod</a:t>
            </a:r>
            <a:endParaRPr lang="en-GB" noProof="0" dirty="0"/>
          </a:p>
        </p:txBody>
      </p:sp>
      <p:sp>
        <p:nvSpPr>
          <p:cNvPr id="11" name="Footer Placeholder 10"/>
          <p:cNvSpPr>
            <a:spLocks noGrp="1"/>
          </p:cNvSpPr>
          <p:nvPr>
            <p:ph type="ftr" sz="quarter" idx="11"/>
          </p:nvPr>
        </p:nvSpPr>
        <p:spPr>
          <a:xfrm>
            <a:off x="8144424" y="-392104"/>
            <a:ext cx="3574501" cy="252000"/>
          </a:xfrm>
        </p:spPr>
        <p:txBody>
          <a:bodyPr/>
          <a:lstStyle>
            <a:lvl1pPr>
              <a:defRPr>
                <a:solidFill>
                  <a:schemeClr val="tx1">
                    <a:lumMod val="40000"/>
                    <a:lumOff val="60000"/>
                  </a:schemeClr>
                </a:solidFill>
              </a:defRPr>
            </a:lvl1pPr>
          </a:lstStyle>
          <a:p>
            <a:r>
              <a:rPr lang="en-US" smtClean="0"/>
              <a:t>Presentation title – Insert by clicking Insert&gt;Header &amp; Footer</a:t>
            </a:r>
            <a:endParaRPr lang="en-GB" dirty="0"/>
          </a:p>
        </p:txBody>
      </p:sp>
      <p:sp>
        <p:nvSpPr>
          <p:cNvPr id="12" name="Slide Number Placeholder 11"/>
          <p:cNvSpPr>
            <a:spLocks noGrp="1"/>
          </p:cNvSpPr>
          <p:nvPr>
            <p:ph type="sldNum" sz="quarter" idx="12"/>
          </p:nvPr>
        </p:nvSpPr>
        <p:spPr>
          <a:xfrm>
            <a:off x="10056981" y="7201464"/>
            <a:ext cx="1673284" cy="216000"/>
          </a:xfrm>
        </p:spPr>
        <p:txBody>
          <a:bodyPr/>
          <a:lstStyle>
            <a:lvl1pPr>
              <a:defRPr>
                <a:solidFill>
                  <a:schemeClr val="bg1">
                    <a:lumMod val="75000"/>
                  </a:schemeClr>
                </a:solidFill>
              </a:defRPr>
            </a:lvl1pPr>
          </a:lstStyle>
          <a:p>
            <a:fld id="{68928AE5-A156-4245-B132-27AD3A5D82E6}" type="slidenum">
              <a:rPr lang="en-GB" smtClean="0"/>
              <a:pPr/>
              <a:t>‹Nr.›</a:t>
            </a:fld>
            <a:endParaRPr lang="en-GB" dirty="0"/>
          </a:p>
        </p:txBody>
      </p:sp>
      <p:pic>
        <p:nvPicPr>
          <p:cNvPr id="13"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481574" y="353806"/>
            <a:ext cx="2902250" cy="1234014"/>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Gruppe 14"/>
          <p:cNvGrpSpPr/>
          <p:nvPr userDrawn="1"/>
        </p:nvGrpSpPr>
        <p:grpSpPr>
          <a:xfrm>
            <a:off x="-3314700" y="4141498"/>
            <a:ext cx="3227388" cy="2726906"/>
            <a:chOff x="-3314700" y="3688870"/>
            <a:chExt cx="3227388" cy="2726906"/>
          </a:xfrm>
        </p:grpSpPr>
        <p:sp>
          <p:nvSpPr>
            <p:cNvPr id="16" name="Text Box 48"/>
            <p:cNvSpPr txBox="1">
              <a:spLocks noChangeArrowheads="1"/>
            </p:cNvSpPr>
            <p:nvPr userDrawn="1"/>
          </p:nvSpPr>
          <p:spPr bwMode="auto">
            <a:xfrm>
              <a:off x="-3314700" y="3688870"/>
              <a:ext cx="3227387"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noProof="1" smtClean="0">
                  <a:solidFill>
                    <a:srgbClr val="464646"/>
                  </a:solidFill>
                  <a:latin typeface="+mn-lt"/>
                </a:rPr>
                <a:t>Ændre sidefodens</a:t>
              </a:r>
              <a:r>
                <a:rPr lang="da-DK" sz="1000" b="1" baseline="0" noProof="1" smtClean="0">
                  <a:solidFill>
                    <a:srgbClr val="464646"/>
                  </a:solidFill>
                  <a:latin typeface="+mn-lt"/>
                </a:rPr>
                <a:t>  dato, </a:t>
              </a:r>
              <a:r>
                <a:rPr lang="da-DK" sz="1000" b="1" noProof="1" smtClean="0">
                  <a:solidFill>
                    <a:srgbClr val="464646"/>
                  </a:solidFill>
                  <a:latin typeface="+mn-lt"/>
                </a:rPr>
                <a:t> præsentationens titel, etc</a:t>
              </a:r>
            </a:p>
            <a:p>
              <a:pPr algn="r" eaLnBrk="1" hangingPunct="1">
                <a:defRPr/>
              </a:pPr>
              <a:r>
                <a:rPr lang="da-DK" sz="1000" b="1" noProof="1" smtClean="0">
                  <a:solidFill>
                    <a:srgbClr val="464646"/>
                  </a:solidFill>
                  <a:latin typeface="+mn-lt"/>
                </a:rPr>
                <a:t>1. </a:t>
              </a:r>
              <a:r>
                <a:rPr lang="da-DK" sz="1000" noProof="1" smtClean="0">
                  <a:solidFill>
                    <a:srgbClr val="464646"/>
                  </a:solidFill>
                  <a:latin typeface="+mn-lt"/>
                </a:rPr>
                <a:t>Klik i menulinjen, </a:t>
              </a:r>
            </a:p>
            <a:p>
              <a:pPr algn="r" eaLnBrk="1" hangingPunct="1">
                <a:defRPr/>
              </a:pPr>
              <a:r>
                <a:rPr lang="da-DK" sz="1000" noProof="1" smtClean="0">
                  <a:solidFill>
                    <a:srgbClr val="464646"/>
                  </a:solidFill>
                  <a:latin typeface="+mn-lt"/>
                </a:rPr>
                <a:t>vælg </a:t>
              </a:r>
              <a:r>
                <a:rPr lang="da-DK" sz="1000" b="1" noProof="1" smtClean="0">
                  <a:solidFill>
                    <a:srgbClr val="464646"/>
                  </a:solidFill>
                  <a:latin typeface="+mn-lt"/>
                </a:rPr>
                <a:t>Indsæt </a:t>
              </a:r>
              <a:r>
                <a:rPr lang="da-DK" sz="1000" noProof="1" smtClean="0">
                  <a:solidFill>
                    <a:srgbClr val="464646"/>
                  </a:solidFill>
                  <a:latin typeface="+mn-lt"/>
                </a:rPr>
                <a:t>&gt;</a:t>
              </a:r>
              <a:r>
                <a:rPr lang="da-DK" sz="1000" b="1" noProof="1" smtClean="0">
                  <a:solidFill>
                    <a:srgbClr val="464646"/>
                  </a:solidFill>
                  <a:latin typeface="+mn-lt"/>
                </a:rPr>
                <a:t>Sidehoved / Sidefod</a:t>
              </a:r>
            </a:p>
            <a:p>
              <a:pPr algn="r" eaLnBrk="1" hangingPunct="1">
                <a:defRPr/>
              </a:pPr>
              <a:r>
                <a:rPr lang="da-DK" sz="1000" b="1" noProof="1" smtClean="0">
                  <a:solidFill>
                    <a:srgbClr val="464646"/>
                  </a:solidFill>
                  <a:latin typeface="+mn-lt"/>
                </a:rPr>
                <a:t>2. </a:t>
              </a:r>
              <a:r>
                <a:rPr lang="da-DK" sz="1000" noProof="1" smtClean="0">
                  <a:solidFill>
                    <a:srgbClr val="464646"/>
                  </a:solidFill>
                  <a:latin typeface="+mn-lt"/>
                </a:rPr>
                <a:t>Skriv præsentationens titel i Sidefod feltet,</a:t>
              </a:r>
            </a:p>
            <a:p>
              <a:pPr algn="r" eaLnBrk="1" hangingPunct="1">
                <a:defRPr/>
              </a:pPr>
              <a:r>
                <a:rPr lang="da-DK" sz="1000" b="1" noProof="1" smtClean="0">
                  <a:solidFill>
                    <a:srgbClr val="464646"/>
                  </a:solidFill>
                  <a:latin typeface="+mn-lt"/>
                </a:rPr>
                <a:t>3. </a:t>
              </a:r>
              <a:r>
                <a:rPr lang="da-DK" sz="1000" noProof="1" smtClean="0">
                  <a:solidFill>
                    <a:srgbClr val="464646"/>
                  </a:solidFill>
                  <a:latin typeface="+mn-lt"/>
                </a:rPr>
                <a:t>Klik</a:t>
              </a:r>
              <a:r>
                <a:rPr lang="da-DK" sz="1000" baseline="0" noProof="1" smtClean="0">
                  <a:solidFill>
                    <a:srgbClr val="464646"/>
                  </a:solidFill>
                  <a:latin typeface="+mn-lt"/>
                </a:rPr>
                <a:t> </a:t>
              </a:r>
              <a:r>
                <a:rPr lang="da-DK" sz="1000" b="1" baseline="0" noProof="1" smtClean="0">
                  <a:solidFill>
                    <a:srgbClr val="464646"/>
                  </a:solidFill>
                  <a:latin typeface="+mn-lt"/>
                </a:rPr>
                <a:t>Fast</a:t>
              </a:r>
              <a:r>
                <a:rPr lang="da-DK" sz="1000" baseline="0" noProof="1" smtClean="0">
                  <a:solidFill>
                    <a:srgbClr val="464646"/>
                  </a:solidFill>
                  <a:latin typeface="+mn-lt"/>
                </a:rPr>
                <a:t> og skriv manuelt By, dato og forfatternavn</a:t>
              </a:r>
              <a:endParaRPr lang="da-DK" sz="1000" noProof="1" smtClean="0">
                <a:solidFill>
                  <a:srgbClr val="464646"/>
                </a:solidFill>
                <a:latin typeface="+mn-lt"/>
              </a:endParaRPr>
            </a:p>
            <a:p>
              <a:pPr algn="r" eaLnBrk="1" hangingPunct="1">
                <a:defRPr/>
              </a:pPr>
              <a:r>
                <a:rPr lang="da-DK" sz="1000" b="1" noProof="1" smtClean="0">
                  <a:solidFill>
                    <a:srgbClr val="464646"/>
                  </a:solidFill>
                  <a:latin typeface="+mn-lt"/>
                </a:rPr>
                <a:t>4.  </a:t>
              </a:r>
              <a:r>
                <a:rPr lang="da-DK" sz="1000" b="0" noProof="1" smtClean="0">
                  <a:solidFill>
                    <a:srgbClr val="464646"/>
                  </a:solidFill>
                  <a:latin typeface="+mn-lt"/>
                </a:rPr>
                <a:t>S</a:t>
              </a:r>
              <a:r>
                <a:rPr lang="da-DK" sz="1000" noProof="1" smtClean="0">
                  <a:solidFill>
                    <a:srgbClr val="464646"/>
                  </a:solidFill>
                  <a:latin typeface="+mn-lt"/>
                </a:rPr>
                <a:t>æt hak i anvend ikke på forsider, vælg </a:t>
              </a:r>
              <a:r>
                <a:rPr lang="da-DK" sz="1000" b="1" noProof="1" smtClean="0">
                  <a:solidFill>
                    <a:srgbClr val="464646"/>
                  </a:solidFill>
                  <a:latin typeface="+mn-lt"/>
                </a:rPr>
                <a:t>Anvend på alle</a:t>
              </a:r>
              <a:endParaRPr lang="da-DK" sz="1000" noProof="1" smtClean="0">
                <a:solidFill>
                  <a:srgbClr val="464646"/>
                </a:solidFill>
                <a:latin typeface="+mn-lt"/>
              </a:endParaRPr>
            </a:p>
          </p:txBody>
        </p:sp>
        <p:grpSp>
          <p:nvGrpSpPr>
            <p:cNvPr id="17" name="Gruppe 16"/>
            <p:cNvGrpSpPr/>
            <p:nvPr userDrawn="1"/>
          </p:nvGrpSpPr>
          <p:grpSpPr>
            <a:xfrm>
              <a:off x="-2586190" y="4686515"/>
              <a:ext cx="2498878" cy="1729261"/>
              <a:chOff x="-2586190" y="4686515"/>
              <a:chExt cx="2498878" cy="1729261"/>
            </a:xfrm>
          </p:grpSpPr>
          <p:pic>
            <p:nvPicPr>
              <p:cNvPr id="19"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586190" y="4686515"/>
                <a:ext cx="2498878" cy="17292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 name="Afrundet rektangel 21"/>
              <p:cNvSpPr/>
              <p:nvPr userDrawn="1"/>
            </p:nvSpPr>
            <p:spPr>
              <a:xfrm>
                <a:off x="-2400300" y="5551145"/>
                <a:ext cx="1696212" cy="223291"/>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sp>
            <p:nvSpPr>
              <p:cNvPr id="23" name="Afrundet rektangel 22"/>
              <p:cNvSpPr/>
              <p:nvPr userDrawn="1"/>
            </p:nvSpPr>
            <p:spPr>
              <a:xfrm>
                <a:off x="-2485644" y="5863565"/>
                <a:ext cx="1781556" cy="223291"/>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sp>
            <p:nvSpPr>
              <p:cNvPr id="24" name="Afrundet rektangel 23"/>
              <p:cNvSpPr/>
              <p:nvPr userDrawn="1"/>
            </p:nvSpPr>
            <p:spPr>
              <a:xfrm>
                <a:off x="-653796" y="4983480"/>
                <a:ext cx="467868" cy="166853"/>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grpSp>
      </p:grpSp>
      <p:grpSp>
        <p:nvGrpSpPr>
          <p:cNvPr id="25" name="Gruppe 24"/>
          <p:cNvGrpSpPr/>
          <p:nvPr userDrawn="1"/>
        </p:nvGrpSpPr>
        <p:grpSpPr>
          <a:xfrm>
            <a:off x="12306004" y="0"/>
            <a:ext cx="2630488" cy="3220867"/>
            <a:chOff x="12306004" y="0"/>
            <a:chExt cx="2630488" cy="3220867"/>
          </a:xfrm>
        </p:grpSpPr>
        <p:sp>
          <p:nvSpPr>
            <p:cNvPr id="28" name="AutoShape 4"/>
            <p:cNvSpPr>
              <a:spLocks/>
            </p:cNvSpPr>
            <p:nvPr userDrawn="1"/>
          </p:nvSpPr>
          <p:spPr bwMode="gray">
            <a:xfrm>
              <a:off x="12306005" y="0"/>
              <a:ext cx="2630487"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p>
              <a:pPr algn="l" defTabSz="457200">
                <a:tabLst>
                  <a:tab pos="177800" algn="l"/>
                </a:tabLst>
                <a:defRPr/>
              </a:pPr>
              <a:r>
                <a:rPr lang="da-DK" sz="1000" b="1" dirty="0">
                  <a:solidFill>
                    <a:srgbClr val="464646"/>
                  </a:solidFill>
                  <a:cs typeface="Arial" charset="0"/>
                </a:rPr>
                <a:t>Vis hjælpelinjer som hjælper ved </a:t>
              </a:r>
              <a:r>
                <a:rPr lang="da-DK" sz="1000" b="1" dirty="0" smtClean="0">
                  <a:solidFill>
                    <a:srgbClr val="464646"/>
                  </a:solidFill>
                  <a:cs typeface="Arial" charset="0"/>
                </a:rPr>
                <a:t/>
              </a:r>
              <a:br>
                <a:rPr lang="da-DK" sz="1000" b="1" dirty="0" smtClean="0">
                  <a:solidFill>
                    <a:srgbClr val="464646"/>
                  </a:solidFill>
                  <a:cs typeface="Arial" charset="0"/>
                </a:rPr>
              </a:br>
              <a:r>
                <a:rPr lang="da-DK" sz="1000" b="1" dirty="0" smtClean="0">
                  <a:solidFill>
                    <a:srgbClr val="464646"/>
                  </a:solidFill>
                  <a:cs typeface="Arial" charset="0"/>
                </a:rPr>
                <a:t>placering </a:t>
              </a:r>
              <a:r>
                <a:rPr lang="da-DK" sz="1000" b="1" dirty="0">
                  <a:solidFill>
                    <a:srgbClr val="464646"/>
                  </a:solidFill>
                  <a:cs typeface="Arial" charset="0"/>
                </a:rPr>
                <a:t>af objekter</a:t>
              </a:r>
            </a:p>
            <a:p>
              <a:pPr algn="l" defTabSz="457200">
                <a:tabLst>
                  <a:tab pos="177800" algn="l"/>
                </a:tabLst>
                <a:defRPr/>
              </a:pPr>
              <a:r>
                <a:rPr lang="da-DK" sz="1000" b="1" dirty="0">
                  <a:solidFill>
                    <a:srgbClr val="464646"/>
                  </a:solidFill>
                  <a:cs typeface="Arial" charset="0"/>
                </a:rPr>
                <a:t>1</a:t>
              </a:r>
              <a:r>
                <a:rPr lang="da-DK" sz="1000" b="1" dirty="0" smtClean="0">
                  <a:solidFill>
                    <a:srgbClr val="464646"/>
                  </a:solidFill>
                  <a:cs typeface="Arial" charset="0"/>
                </a:rPr>
                <a:t>.</a:t>
              </a:r>
              <a:r>
                <a:rPr lang="da-DK" sz="1000" dirty="0" smtClean="0">
                  <a:solidFill>
                    <a:srgbClr val="464646"/>
                  </a:solidFill>
                  <a:cs typeface="Arial" charset="0"/>
                </a:rPr>
                <a:t> Højre klik </a:t>
              </a:r>
              <a:r>
                <a:rPr lang="da-DK" sz="1000" dirty="0">
                  <a:solidFill>
                    <a:srgbClr val="464646"/>
                  </a:solidFill>
                  <a:cs typeface="Arial" charset="0"/>
                </a:rPr>
                <a:t>udenfor slidet og vælg </a:t>
              </a:r>
              <a:r>
                <a:rPr lang="da-DK" sz="1000" dirty="0" smtClean="0">
                  <a:solidFill>
                    <a:srgbClr val="464646"/>
                  </a:solidFill>
                  <a:cs typeface="Arial" charset="0"/>
                </a:rPr>
                <a:t/>
              </a:r>
              <a:br>
                <a:rPr lang="da-DK" sz="1000" dirty="0" smtClean="0">
                  <a:solidFill>
                    <a:srgbClr val="464646"/>
                  </a:solidFill>
                  <a:cs typeface="Arial" charset="0"/>
                </a:rPr>
              </a:br>
              <a:r>
                <a:rPr lang="da-DK" sz="1000" b="1" dirty="0" smtClean="0">
                  <a:solidFill>
                    <a:srgbClr val="464646"/>
                  </a:solidFill>
                  <a:cs typeface="Arial" charset="0"/>
                </a:rPr>
                <a:t>Gitter </a:t>
              </a:r>
              <a:r>
                <a:rPr lang="da-DK" sz="1000" b="1" dirty="0">
                  <a:solidFill>
                    <a:srgbClr val="464646"/>
                  </a:solidFill>
                  <a:cs typeface="Arial" charset="0"/>
                </a:rPr>
                <a:t>og </a:t>
              </a:r>
              <a:r>
                <a:rPr lang="da-DK" sz="1000" b="1" dirty="0" smtClean="0">
                  <a:solidFill>
                    <a:srgbClr val="464646"/>
                  </a:solidFill>
                  <a:cs typeface="Arial" charset="0"/>
                </a:rPr>
                <a:t>hjælpelinjer</a:t>
              </a:r>
              <a:endParaRPr lang="da-DK" sz="1000" b="1" dirty="0">
                <a:solidFill>
                  <a:srgbClr val="464646"/>
                </a:solidFill>
                <a:cs typeface="Arial" charset="0"/>
              </a:endParaRPr>
            </a:p>
            <a:p>
              <a:pPr marL="0" indent="0" algn="l" defTabSz="457200">
                <a:buFontTx/>
                <a:buNone/>
                <a:tabLst>
                  <a:tab pos="177800" algn="l"/>
                </a:tabLst>
                <a:defRPr/>
              </a:pPr>
              <a:r>
                <a:rPr lang="da-DK" sz="1000" b="1" dirty="0" smtClean="0">
                  <a:solidFill>
                    <a:srgbClr val="464646"/>
                  </a:solidFill>
                  <a:cs typeface="Arial" charset="0"/>
                </a:rPr>
                <a:t>2. </a:t>
              </a:r>
              <a:r>
                <a:rPr lang="da-DK" sz="1000" dirty="0" smtClean="0">
                  <a:solidFill>
                    <a:srgbClr val="464646"/>
                  </a:solidFill>
                  <a:cs typeface="Arial" charset="0"/>
                </a:rPr>
                <a:t>Sæt hak </a:t>
              </a:r>
              <a:r>
                <a:rPr lang="da-DK" sz="1000" dirty="0">
                  <a:solidFill>
                    <a:srgbClr val="464646"/>
                  </a:solidFill>
                  <a:cs typeface="Arial" charset="0"/>
                </a:rPr>
                <a:t>ved </a:t>
              </a:r>
              <a:r>
                <a:rPr lang="da-DK" sz="1000" dirty="0" smtClean="0">
                  <a:solidFill>
                    <a:srgbClr val="464646"/>
                  </a:solidFill>
                  <a:cs typeface="Arial" charset="0"/>
                </a:rPr>
                <a:t/>
              </a:r>
              <a:br>
                <a:rPr lang="da-DK" sz="1000" dirty="0" smtClean="0">
                  <a:solidFill>
                    <a:srgbClr val="464646"/>
                  </a:solidFill>
                  <a:cs typeface="Arial" charset="0"/>
                </a:rPr>
              </a:br>
              <a:r>
                <a:rPr lang="da-DK" sz="1000" b="1" dirty="0" smtClean="0">
                  <a:solidFill>
                    <a:srgbClr val="464646"/>
                  </a:solidFill>
                  <a:cs typeface="Arial" charset="0"/>
                </a:rPr>
                <a:t>Vis tegnehjælpelinjer</a:t>
              </a:r>
              <a:r>
                <a:rPr lang="da-DK" sz="1000" b="1" baseline="0" dirty="0" smtClean="0">
                  <a:solidFill>
                    <a:srgbClr val="464646"/>
                  </a:solidFill>
                  <a:cs typeface="Arial" charset="0"/>
                </a:rPr>
                <a:t> </a:t>
              </a:r>
              <a:r>
                <a:rPr lang="da-DK" sz="1000" b="1" dirty="0" smtClean="0">
                  <a:solidFill>
                    <a:srgbClr val="464646"/>
                  </a:solidFill>
                  <a:cs typeface="Arial" charset="0"/>
                </a:rPr>
                <a:t>på skærmen</a:t>
              </a:r>
              <a:endParaRPr lang="da-DK" sz="1000" b="1" dirty="0">
                <a:solidFill>
                  <a:srgbClr val="464646"/>
                </a:solidFill>
                <a:cs typeface="Arial" charset="0"/>
              </a:endParaRPr>
            </a:p>
            <a:p>
              <a:pPr marL="0" indent="0" algn="l" defTabSz="457200">
                <a:buFontTx/>
                <a:buNone/>
                <a:tabLst>
                  <a:tab pos="177800" algn="l"/>
                </a:tabLst>
                <a:defRPr/>
              </a:pPr>
              <a:r>
                <a:rPr lang="da-DK" sz="1000" b="1" dirty="0" smtClean="0">
                  <a:solidFill>
                    <a:srgbClr val="464646"/>
                  </a:solidFill>
                  <a:cs typeface="Arial" charset="0"/>
                </a:rPr>
                <a:t>3. </a:t>
              </a:r>
              <a:r>
                <a:rPr lang="da-DK" sz="1000" dirty="0" smtClean="0">
                  <a:solidFill>
                    <a:srgbClr val="464646"/>
                  </a:solidFill>
                  <a:cs typeface="Arial" charset="0"/>
                </a:rPr>
                <a:t>Sæt </a:t>
              </a:r>
              <a:r>
                <a:rPr lang="da-DK" sz="1000" dirty="0">
                  <a:solidFill>
                    <a:srgbClr val="464646"/>
                  </a:solidFill>
                  <a:cs typeface="Arial" charset="0"/>
                </a:rPr>
                <a:t>hak ved </a:t>
              </a:r>
              <a:r>
                <a:rPr lang="da-DK" sz="1000" b="1" dirty="0" smtClean="0">
                  <a:solidFill>
                    <a:srgbClr val="464646"/>
                  </a:solidFill>
                  <a:cs typeface="Arial" charset="0"/>
                </a:rPr>
                <a:t>Fastgør </a:t>
              </a:r>
              <a:r>
                <a:rPr lang="da-DK" sz="1000" b="1" dirty="0">
                  <a:solidFill>
                    <a:srgbClr val="464646"/>
                  </a:solidFill>
                  <a:cs typeface="Arial" charset="0"/>
                </a:rPr>
                <a:t>objekter til </a:t>
              </a:r>
              <a:r>
                <a:rPr lang="da-DK" sz="1000" b="1" dirty="0" smtClean="0">
                  <a:solidFill>
                    <a:srgbClr val="464646"/>
                  </a:solidFill>
                  <a:cs typeface="Arial" charset="0"/>
                </a:rPr>
                <a:t>gitter </a:t>
              </a:r>
              <a:br>
                <a:rPr lang="da-DK" sz="1000" b="1" dirty="0" smtClean="0">
                  <a:solidFill>
                    <a:srgbClr val="464646"/>
                  </a:solidFill>
                  <a:cs typeface="Arial" charset="0"/>
                </a:rPr>
              </a:br>
              <a:r>
                <a:rPr lang="da-DK" sz="1000" b="0" dirty="0" smtClean="0">
                  <a:solidFill>
                    <a:srgbClr val="464646"/>
                  </a:solidFill>
                  <a:cs typeface="Arial" charset="0"/>
                </a:rPr>
                <a:t>og </a:t>
              </a:r>
              <a:r>
                <a:rPr lang="da-DK" sz="1000" b="1" dirty="0" smtClean="0">
                  <a:solidFill>
                    <a:srgbClr val="464646"/>
                  </a:solidFill>
                  <a:cs typeface="Arial" charset="0"/>
                </a:rPr>
                <a:t>Fastgør objekter til</a:t>
              </a:r>
              <a:r>
                <a:rPr lang="da-DK" sz="1000" b="1" baseline="0" dirty="0" smtClean="0">
                  <a:solidFill>
                    <a:srgbClr val="464646"/>
                  </a:solidFill>
                  <a:cs typeface="Arial" charset="0"/>
                </a:rPr>
                <a:t> andre objekter</a:t>
              </a:r>
              <a:endParaRPr lang="da-DK" sz="1000" b="1" dirty="0">
                <a:solidFill>
                  <a:srgbClr val="464646"/>
                </a:solidFill>
                <a:cs typeface="Arial" charset="0"/>
              </a:endParaRPr>
            </a:p>
            <a:p>
              <a:pPr marL="0" indent="0" algn="l" defTabSz="457200">
                <a:buFontTx/>
                <a:buNone/>
                <a:tabLst>
                  <a:tab pos="177800" algn="l"/>
                </a:tabLst>
                <a:defRPr/>
              </a:pPr>
              <a:r>
                <a:rPr lang="da-DK" sz="1000" b="1" dirty="0" smtClean="0">
                  <a:solidFill>
                    <a:srgbClr val="464646"/>
                  </a:solidFill>
                  <a:cs typeface="Arial" charset="0"/>
                </a:rPr>
                <a:t>4. </a:t>
              </a:r>
              <a:r>
                <a:rPr lang="da-DK" sz="1000" dirty="0" smtClean="0">
                  <a:solidFill>
                    <a:srgbClr val="464646"/>
                  </a:solidFill>
                  <a:cs typeface="Arial" charset="0"/>
                </a:rPr>
                <a:t>Vælg </a:t>
              </a:r>
              <a:r>
                <a:rPr lang="da-DK" sz="1000" b="1" dirty="0">
                  <a:solidFill>
                    <a:srgbClr val="464646"/>
                  </a:solidFill>
                  <a:cs typeface="Arial" charset="0"/>
                </a:rPr>
                <a:t>OK</a:t>
              </a:r>
              <a:r>
                <a:rPr lang="da-DK" sz="1000" dirty="0">
                  <a:solidFill>
                    <a:srgbClr val="464646"/>
                  </a:solidFill>
                  <a:cs typeface="Arial" charset="0"/>
                </a:rPr>
                <a:t> </a:t>
              </a:r>
            </a:p>
          </p:txBody>
        </p:sp>
        <p:grpSp>
          <p:nvGrpSpPr>
            <p:cNvPr id="29" name="Gruppe 28"/>
            <p:cNvGrpSpPr/>
            <p:nvPr userDrawn="1"/>
          </p:nvGrpSpPr>
          <p:grpSpPr>
            <a:xfrm>
              <a:off x="12306004" y="1405109"/>
              <a:ext cx="2084759" cy="1815758"/>
              <a:chOff x="12306004" y="1231106"/>
              <a:chExt cx="2084759" cy="1815758"/>
            </a:xfrm>
          </p:grpSpPr>
          <p:pic>
            <p:nvPicPr>
              <p:cNvPr id="30"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2306004" y="1231106"/>
                <a:ext cx="2084759" cy="18157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1" name="Afrundet rektangel 30"/>
              <p:cNvSpPr/>
              <p:nvPr userDrawn="1"/>
            </p:nvSpPr>
            <p:spPr>
              <a:xfrm>
                <a:off x="12354935" y="2435591"/>
                <a:ext cx="1352637" cy="210691"/>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sp>
            <p:nvSpPr>
              <p:cNvPr id="32" name="Afrundet rektangel 31"/>
              <p:cNvSpPr/>
              <p:nvPr userDrawn="1"/>
            </p:nvSpPr>
            <p:spPr>
              <a:xfrm>
                <a:off x="12397776" y="1605467"/>
                <a:ext cx="1352637" cy="274134"/>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grpSp>
      </p:grpSp>
    </p:spTree>
    <p:extLst>
      <p:ext uri="{BB962C8B-B14F-4D97-AF65-F5344CB8AC3E}">
        <p14:creationId xmlns:p14="http://schemas.microsoft.com/office/powerpoint/2010/main" val="153161295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Forside LYS">
    <p:spTree>
      <p:nvGrpSpPr>
        <p:cNvPr id="1" name=""/>
        <p:cNvGrpSpPr/>
        <p:nvPr/>
      </p:nvGrpSpPr>
      <p:grpSpPr>
        <a:xfrm>
          <a:off x="0" y="0"/>
          <a:ext cx="0" cy="0"/>
          <a:chOff x="0" y="0"/>
          <a:chExt cx="0" cy="0"/>
        </a:xfrm>
      </p:grpSpPr>
      <p:sp>
        <p:nvSpPr>
          <p:cNvPr id="10" name="Rectangle 9"/>
          <p:cNvSpPr/>
          <p:nvPr userDrawn="1"/>
        </p:nvSpPr>
        <p:spPr>
          <a:xfrm>
            <a:off x="0" y="0"/>
            <a:ext cx="12190413" cy="6858000"/>
          </a:xfrm>
          <a:prstGeom prst="rect">
            <a:avLst/>
          </a:prstGeom>
          <a:gradFill flip="none" rotWithShape="1">
            <a:gsLst>
              <a:gs pos="100000">
                <a:srgbClr val="FFE700"/>
              </a:gs>
              <a:gs pos="22000">
                <a:srgbClr val="EE1C3E"/>
              </a:gs>
              <a:gs pos="0">
                <a:srgbClr val="EE1C3E"/>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4" name="Date Placeholder 3"/>
          <p:cNvSpPr>
            <a:spLocks noGrp="1"/>
          </p:cNvSpPr>
          <p:nvPr>
            <p:ph type="dt" sz="half" idx="10"/>
          </p:nvPr>
        </p:nvSpPr>
        <p:spPr/>
        <p:txBody>
          <a:bodyPr/>
          <a:lstStyle>
            <a:lvl1pPr>
              <a:defRPr>
                <a:solidFill>
                  <a:schemeClr val="bg1"/>
                </a:solidFill>
              </a:defRPr>
            </a:lvl1pPr>
          </a:lstStyle>
          <a:p>
            <a:r>
              <a:rPr lang="da-DK" noProof="0" smtClean="0"/>
              <a:t>Bynavn, xx.xx.xxxx - Navn og efternavn -  Ændres via Indsæt&gt;Sidehoved &amp; Sidefod</a:t>
            </a:r>
            <a:endParaRPr lang="en-GB" noProof="0" dirty="0"/>
          </a:p>
        </p:txBody>
      </p:sp>
      <p:sp>
        <p:nvSpPr>
          <p:cNvPr id="12" name="Footer Placeholder 10"/>
          <p:cNvSpPr>
            <a:spLocks noGrp="1"/>
          </p:cNvSpPr>
          <p:nvPr>
            <p:ph type="ftr" sz="quarter" idx="11"/>
          </p:nvPr>
        </p:nvSpPr>
        <p:spPr>
          <a:xfrm>
            <a:off x="8144424" y="-392104"/>
            <a:ext cx="3574501" cy="252000"/>
          </a:xfrm>
        </p:spPr>
        <p:txBody>
          <a:bodyPr/>
          <a:lstStyle>
            <a:lvl1pPr>
              <a:defRPr>
                <a:solidFill>
                  <a:schemeClr val="tx1">
                    <a:lumMod val="40000"/>
                    <a:lumOff val="60000"/>
                  </a:schemeClr>
                </a:solidFill>
              </a:defRPr>
            </a:lvl1pPr>
          </a:lstStyle>
          <a:p>
            <a:r>
              <a:rPr lang="en-US" smtClean="0"/>
              <a:t>Presentation title – Insert by clicking Insert&gt;Header &amp; Footer</a:t>
            </a:r>
            <a:endParaRPr lang="en-GB" dirty="0"/>
          </a:p>
        </p:txBody>
      </p:sp>
      <p:sp>
        <p:nvSpPr>
          <p:cNvPr id="13" name="Slide Number Placeholder 11"/>
          <p:cNvSpPr>
            <a:spLocks noGrp="1"/>
          </p:cNvSpPr>
          <p:nvPr>
            <p:ph type="sldNum" sz="quarter" idx="12"/>
          </p:nvPr>
        </p:nvSpPr>
        <p:spPr>
          <a:xfrm>
            <a:off x="10056981" y="7201464"/>
            <a:ext cx="1673284" cy="216000"/>
          </a:xfrm>
        </p:spPr>
        <p:txBody>
          <a:bodyPr/>
          <a:lstStyle>
            <a:lvl1pPr>
              <a:defRPr>
                <a:solidFill>
                  <a:schemeClr val="bg1">
                    <a:lumMod val="75000"/>
                  </a:schemeClr>
                </a:solidFill>
              </a:defRPr>
            </a:lvl1pPr>
          </a:lstStyle>
          <a:p>
            <a:fld id="{68928AE5-A156-4245-B132-27AD3A5D82E6}" type="slidenum">
              <a:rPr lang="en-GB" smtClean="0"/>
              <a:pPr/>
              <a:t>‹Nr.›</a:t>
            </a:fld>
            <a:endParaRPr lang="en-GB" dirty="0"/>
          </a:p>
        </p:txBody>
      </p:sp>
      <p:sp>
        <p:nvSpPr>
          <p:cNvPr id="16" name="Title 1"/>
          <p:cNvSpPr>
            <a:spLocks noGrp="1"/>
          </p:cNvSpPr>
          <p:nvPr>
            <p:ph type="ctrTitle"/>
          </p:nvPr>
        </p:nvSpPr>
        <p:spPr>
          <a:xfrm>
            <a:off x="424800" y="2224800"/>
            <a:ext cx="11306235" cy="1620000"/>
          </a:xfrm>
        </p:spPr>
        <p:txBody>
          <a:bodyPr anchor="b" anchorCtr="0"/>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17" name="Subtitle 2"/>
          <p:cNvSpPr>
            <a:spLocks noGrp="1"/>
          </p:cNvSpPr>
          <p:nvPr>
            <p:ph type="subTitle" idx="1"/>
          </p:nvPr>
        </p:nvSpPr>
        <p:spPr>
          <a:xfrm>
            <a:off x="450000" y="3940630"/>
            <a:ext cx="11278281" cy="859971"/>
          </a:xfrm>
        </p:spPr>
        <p:txBody>
          <a:bodyPr/>
          <a:lstStyle>
            <a:lvl1pPr marL="0" indent="0" algn="l">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pic>
        <p:nvPicPr>
          <p:cNvPr id="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481574" y="353806"/>
            <a:ext cx="2902249" cy="1234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867555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Forside MELLEM">
    <p:spTree>
      <p:nvGrpSpPr>
        <p:cNvPr id="1" name=""/>
        <p:cNvGrpSpPr/>
        <p:nvPr/>
      </p:nvGrpSpPr>
      <p:grpSpPr>
        <a:xfrm>
          <a:off x="0" y="0"/>
          <a:ext cx="0" cy="0"/>
          <a:chOff x="0" y="0"/>
          <a:chExt cx="0" cy="0"/>
        </a:xfrm>
      </p:grpSpPr>
      <p:sp>
        <p:nvSpPr>
          <p:cNvPr id="10" name="Rectangle 9"/>
          <p:cNvSpPr/>
          <p:nvPr userDrawn="1"/>
        </p:nvSpPr>
        <p:spPr>
          <a:xfrm>
            <a:off x="0" y="0"/>
            <a:ext cx="12190413" cy="6858000"/>
          </a:xfrm>
          <a:prstGeom prst="rect">
            <a:avLst/>
          </a:prstGeom>
          <a:gradFill flip="none" rotWithShape="1">
            <a:gsLst>
              <a:gs pos="100000">
                <a:srgbClr val="FF8300"/>
              </a:gs>
              <a:gs pos="22000">
                <a:srgbClr val="7F073D"/>
              </a:gs>
              <a:gs pos="0">
                <a:srgbClr val="7F073D"/>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4" name="Date Placeholder 3"/>
          <p:cNvSpPr>
            <a:spLocks noGrp="1"/>
          </p:cNvSpPr>
          <p:nvPr>
            <p:ph type="dt" sz="half" idx="10"/>
          </p:nvPr>
        </p:nvSpPr>
        <p:spPr/>
        <p:txBody>
          <a:bodyPr/>
          <a:lstStyle>
            <a:lvl1pPr>
              <a:defRPr>
                <a:solidFill>
                  <a:schemeClr val="bg1"/>
                </a:solidFill>
              </a:defRPr>
            </a:lvl1pPr>
          </a:lstStyle>
          <a:p>
            <a:r>
              <a:rPr lang="da-DK" noProof="0" smtClean="0"/>
              <a:t>Bynavn, xx.xx.xxxx - Navn og efternavn -  Ændres via Indsæt&gt;Sidehoved &amp; Sidefod</a:t>
            </a:r>
            <a:endParaRPr lang="en-GB" noProof="0" dirty="0"/>
          </a:p>
        </p:txBody>
      </p:sp>
      <p:sp>
        <p:nvSpPr>
          <p:cNvPr id="11" name="Footer Placeholder 10"/>
          <p:cNvSpPr>
            <a:spLocks noGrp="1"/>
          </p:cNvSpPr>
          <p:nvPr>
            <p:ph type="ftr" sz="quarter" idx="11"/>
          </p:nvPr>
        </p:nvSpPr>
        <p:spPr>
          <a:xfrm>
            <a:off x="8144424" y="-392104"/>
            <a:ext cx="3574501" cy="252000"/>
          </a:xfrm>
        </p:spPr>
        <p:txBody>
          <a:bodyPr/>
          <a:lstStyle>
            <a:lvl1pPr>
              <a:defRPr>
                <a:solidFill>
                  <a:schemeClr val="tx1">
                    <a:lumMod val="40000"/>
                    <a:lumOff val="60000"/>
                  </a:schemeClr>
                </a:solidFill>
              </a:defRPr>
            </a:lvl1pPr>
          </a:lstStyle>
          <a:p>
            <a:r>
              <a:rPr lang="en-US" smtClean="0"/>
              <a:t>Presentation title – Insert by clicking Insert&gt;Header &amp; Footer</a:t>
            </a:r>
            <a:endParaRPr lang="en-GB" dirty="0"/>
          </a:p>
        </p:txBody>
      </p:sp>
      <p:sp>
        <p:nvSpPr>
          <p:cNvPr id="12" name="Slide Number Placeholder 11"/>
          <p:cNvSpPr>
            <a:spLocks noGrp="1"/>
          </p:cNvSpPr>
          <p:nvPr>
            <p:ph type="sldNum" sz="quarter" idx="12"/>
          </p:nvPr>
        </p:nvSpPr>
        <p:spPr>
          <a:xfrm>
            <a:off x="10056981" y="7201464"/>
            <a:ext cx="1673284" cy="216000"/>
          </a:xfrm>
        </p:spPr>
        <p:txBody>
          <a:bodyPr/>
          <a:lstStyle>
            <a:lvl1pPr>
              <a:defRPr>
                <a:solidFill>
                  <a:schemeClr val="bg1">
                    <a:lumMod val="75000"/>
                  </a:schemeClr>
                </a:solidFill>
              </a:defRPr>
            </a:lvl1pPr>
          </a:lstStyle>
          <a:p>
            <a:fld id="{68928AE5-A156-4245-B132-27AD3A5D82E6}" type="slidenum">
              <a:rPr lang="en-GB" smtClean="0"/>
              <a:pPr/>
              <a:t>‹Nr.›</a:t>
            </a:fld>
            <a:endParaRPr lang="en-GB" dirty="0"/>
          </a:p>
        </p:txBody>
      </p:sp>
      <p:sp>
        <p:nvSpPr>
          <p:cNvPr id="16" name="Title 1"/>
          <p:cNvSpPr>
            <a:spLocks noGrp="1"/>
          </p:cNvSpPr>
          <p:nvPr>
            <p:ph type="ctrTitle"/>
          </p:nvPr>
        </p:nvSpPr>
        <p:spPr>
          <a:xfrm>
            <a:off x="424800" y="2224800"/>
            <a:ext cx="11306235" cy="1620000"/>
          </a:xfrm>
        </p:spPr>
        <p:txBody>
          <a:bodyPr anchor="b" anchorCtr="0"/>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17" name="Subtitle 2"/>
          <p:cNvSpPr>
            <a:spLocks noGrp="1"/>
          </p:cNvSpPr>
          <p:nvPr>
            <p:ph type="subTitle" idx="1"/>
          </p:nvPr>
        </p:nvSpPr>
        <p:spPr>
          <a:xfrm>
            <a:off x="450000" y="3940630"/>
            <a:ext cx="11278281" cy="859971"/>
          </a:xfrm>
        </p:spPr>
        <p:txBody>
          <a:bodyPr/>
          <a:lstStyle>
            <a:lvl1pPr marL="0" indent="0" algn="l">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pic>
        <p:nvPicPr>
          <p:cNvPr id="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481574" y="353806"/>
            <a:ext cx="2902249" cy="1234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629349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Forside MØRK">
    <p:spTree>
      <p:nvGrpSpPr>
        <p:cNvPr id="1" name=""/>
        <p:cNvGrpSpPr/>
        <p:nvPr/>
      </p:nvGrpSpPr>
      <p:grpSpPr>
        <a:xfrm>
          <a:off x="0" y="0"/>
          <a:ext cx="0" cy="0"/>
          <a:chOff x="0" y="0"/>
          <a:chExt cx="0" cy="0"/>
        </a:xfrm>
      </p:grpSpPr>
      <p:sp>
        <p:nvSpPr>
          <p:cNvPr id="10" name="Rectangle 9"/>
          <p:cNvSpPr/>
          <p:nvPr userDrawn="1"/>
        </p:nvSpPr>
        <p:spPr>
          <a:xfrm>
            <a:off x="0" y="0"/>
            <a:ext cx="12190413" cy="6858000"/>
          </a:xfrm>
          <a:prstGeom prst="rect">
            <a:avLst/>
          </a:prstGeom>
          <a:gradFill flip="none" rotWithShape="1">
            <a:gsLst>
              <a:gs pos="100000">
                <a:srgbClr val="DE0024"/>
              </a:gs>
              <a:gs pos="22000">
                <a:srgbClr val="120A4D"/>
              </a:gs>
              <a:gs pos="0">
                <a:srgbClr val="120A4D"/>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4" name="Date Placeholder 3"/>
          <p:cNvSpPr>
            <a:spLocks noGrp="1"/>
          </p:cNvSpPr>
          <p:nvPr>
            <p:ph type="dt" sz="half" idx="10"/>
          </p:nvPr>
        </p:nvSpPr>
        <p:spPr/>
        <p:txBody>
          <a:bodyPr/>
          <a:lstStyle>
            <a:lvl1pPr>
              <a:defRPr>
                <a:solidFill>
                  <a:schemeClr val="bg1"/>
                </a:solidFill>
              </a:defRPr>
            </a:lvl1pPr>
          </a:lstStyle>
          <a:p>
            <a:r>
              <a:rPr lang="da-DK" noProof="0" smtClean="0"/>
              <a:t>Bynavn, xx.xx.xxxx - Navn og efternavn -  Ændres via Indsæt&gt;Sidehoved &amp; Sidefod</a:t>
            </a:r>
            <a:endParaRPr lang="en-GB" noProof="0" dirty="0"/>
          </a:p>
        </p:txBody>
      </p:sp>
      <p:sp>
        <p:nvSpPr>
          <p:cNvPr id="11" name="Footer Placeholder 10"/>
          <p:cNvSpPr>
            <a:spLocks noGrp="1"/>
          </p:cNvSpPr>
          <p:nvPr>
            <p:ph type="ftr" sz="quarter" idx="11"/>
          </p:nvPr>
        </p:nvSpPr>
        <p:spPr>
          <a:xfrm>
            <a:off x="8144424" y="-392104"/>
            <a:ext cx="3574501" cy="252000"/>
          </a:xfrm>
        </p:spPr>
        <p:txBody>
          <a:bodyPr/>
          <a:lstStyle>
            <a:lvl1pPr>
              <a:defRPr>
                <a:solidFill>
                  <a:schemeClr val="tx1">
                    <a:lumMod val="40000"/>
                    <a:lumOff val="60000"/>
                  </a:schemeClr>
                </a:solidFill>
              </a:defRPr>
            </a:lvl1pPr>
          </a:lstStyle>
          <a:p>
            <a:r>
              <a:rPr lang="en-US" smtClean="0"/>
              <a:t>Presentation title – Insert by clicking Insert&gt;Header &amp; Footer</a:t>
            </a:r>
            <a:endParaRPr lang="en-GB" dirty="0"/>
          </a:p>
        </p:txBody>
      </p:sp>
      <p:sp>
        <p:nvSpPr>
          <p:cNvPr id="12" name="Slide Number Placeholder 11"/>
          <p:cNvSpPr>
            <a:spLocks noGrp="1"/>
          </p:cNvSpPr>
          <p:nvPr>
            <p:ph type="sldNum" sz="quarter" idx="12"/>
          </p:nvPr>
        </p:nvSpPr>
        <p:spPr>
          <a:xfrm>
            <a:off x="10056981" y="7201464"/>
            <a:ext cx="1673284" cy="216000"/>
          </a:xfrm>
        </p:spPr>
        <p:txBody>
          <a:bodyPr/>
          <a:lstStyle>
            <a:lvl1pPr>
              <a:defRPr>
                <a:solidFill>
                  <a:schemeClr val="bg1">
                    <a:lumMod val="75000"/>
                  </a:schemeClr>
                </a:solidFill>
              </a:defRPr>
            </a:lvl1pPr>
          </a:lstStyle>
          <a:p>
            <a:fld id="{68928AE5-A156-4245-B132-27AD3A5D82E6}" type="slidenum">
              <a:rPr lang="en-GB" smtClean="0"/>
              <a:pPr/>
              <a:t>‹Nr.›</a:t>
            </a:fld>
            <a:endParaRPr lang="en-GB" dirty="0"/>
          </a:p>
        </p:txBody>
      </p:sp>
      <p:sp>
        <p:nvSpPr>
          <p:cNvPr id="16" name="Title 1"/>
          <p:cNvSpPr>
            <a:spLocks noGrp="1"/>
          </p:cNvSpPr>
          <p:nvPr>
            <p:ph type="ctrTitle"/>
          </p:nvPr>
        </p:nvSpPr>
        <p:spPr>
          <a:xfrm>
            <a:off x="424800" y="2224800"/>
            <a:ext cx="11306235" cy="1620000"/>
          </a:xfrm>
        </p:spPr>
        <p:txBody>
          <a:bodyPr anchor="b" anchorCtr="0"/>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17" name="Subtitle 2"/>
          <p:cNvSpPr>
            <a:spLocks noGrp="1"/>
          </p:cNvSpPr>
          <p:nvPr>
            <p:ph type="subTitle" idx="1"/>
          </p:nvPr>
        </p:nvSpPr>
        <p:spPr>
          <a:xfrm>
            <a:off x="450000" y="3940630"/>
            <a:ext cx="11278281" cy="859971"/>
          </a:xfrm>
        </p:spPr>
        <p:txBody>
          <a:bodyPr/>
          <a:lstStyle>
            <a:lvl1pPr marL="0" indent="0" algn="l">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pic>
        <p:nvPicPr>
          <p:cNvPr id="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481574" y="353806"/>
            <a:ext cx="2902249" cy="1234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556266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Forside BILLEDE">
    <p:spTree>
      <p:nvGrpSpPr>
        <p:cNvPr id="1" name=""/>
        <p:cNvGrpSpPr/>
        <p:nvPr/>
      </p:nvGrpSpPr>
      <p:grpSpPr>
        <a:xfrm>
          <a:off x="0" y="0"/>
          <a:ext cx="0" cy="0"/>
          <a:chOff x="0" y="0"/>
          <a:chExt cx="0" cy="0"/>
        </a:xfrm>
      </p:grpSpPr>
      <p:sp>
        <p:nvSpPr>
          <p:cNvPr id="12" name="Rektangel 11"/>
          <p:cNvSpPr/>
          <p:nvPr userDrawn="1"/>
        </p:nvSpPr>
        <p:spPr>
          <a:xfrm>
            <a:off x="406" y="0"/>
            <a:ext cx="121896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da-D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a-DK" sz="1800" dirty="0">
              <a:solidFill>
                <a:schemeClr val="tx1"/>
              </a:solidFill>
            </a:endParaRPr>
          </a:p>
        </p:txBody>
      </p:sp>
      <p:sp>
        <p:nvSpPr>
          <p:cNvPr id="2" name="Title 1"/>
          <p:cNvSpPr>
            <a:spLocks noGrp="1"/>
          </p:cNvSpPr>
          <p:nvPr>
            <p:ph type="ctrTitle"/>
          </p:nvPr>
        </p:nvSpPr>
        <p:spPr>
          <a:xfrm>
            <a:off x="424800" y="1879600"/>
            <a:ext cx="11306235" cy="2036547"/>
          </a:xfrm>
        </p:spPr>
        <p:txBody>
          <a:bodyPr anchor="b" anchorCtr="0"/>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3" name="Subtitle 2"/>
          <p:cNvSpPr>
            <a:spLocks noGrp="1"/>
          </p:cNvSpPr>
          <p:nvPr>
            <p:ph type="subTitle" idx="1"/>
          </p:nvPr>
        </p:nvSpPr>
        <p:spPr>
          <a:xfrm>
            <a:off x="450000" y="3940630"/>
            <a:ext cx="11278281" cy="1084043"/>
          </a:xfrm>
        </p:spPr>
        <p:txBody>
          <a:bodyPr/>
          <a:lstStyle>
            <a:lvl1pPr marL="0" indent="0" algn="l">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sp>
        <p:nvSpPr>
          <p:cNvPr id="5" name="Date Placeholder 4"/>
          <p:cNvSpPr>
            <a:spLocks noGrp="1"/>
          </p:cNvSpPr>
          <p:nvPr>
            <p:ph type="dt" sz="half" idx="16"/>
          </p:nvPr>
        </p:nvSpPr>
        <p:spPr/>
        <p:txBody>
          <a:bodyPr/>
          <a:lstStyle>
            <a:lvl1pPr>
              <a:defRPr>
                <a:solidFill>
                  <a:schemeClr val="bg1"/>
                </a:solidFill>
              </a:defRPr>
            </a:lvl1pPr>
          </a:lstStyle>
          <a:p>
            <a:r>
              <a:rPr lang="da-DK" smtClean="0"/>
              <a:t>Bynavn, xx.xx.xxxx - Navn og efternavn -  Ændres via Indsæt&gt;Sidehoved &amp; Sidefod</a:t>
            </a:r>
            <a:endParaRPr lang="en-GB" dirty="0"/>
          </a:p>
        </p:txBody>
      </p:sp>
      <p:sp>
        <p:nvSpPr>
          <p:cNvPr id="22" name="Footer Placeholder 10"/>
          <p:cNvSpPr>
            <a:spLocks noGrp="1"/>
          </p:cNvSpPr>
          <p:nvPr>
            <p:ph type="ftr" sz="quarter" idx="11"/>
          </p:nvPr>
        </p:nvSpPr>
        <p:spPr>
          <a:xfrm>
            <a:off x="8144424" y="-392104"/>
            <a:ext cx="3574501" cy="252000"/>
          </a:xfrm>
        </p:spPr>
        <p:txBody>
          <a:bodyPr/>
          <a:lstStyle>
            <a:lvl1pPr>
              <a:defRPr>
                <a:solidFill>
                  <a:schemeClr val="tx1">
                    <a:lumMod val="40000"/>
                    <a:lumOff val="60000"/>
                  </a:schemeClr>
                </a:solidFill>
              </a:defRPr>
            </a:lvl1pPr>
          </a:lstStyle>
          <a:p>
            <a:r>
              <a:rPr lang="en-US" smtClean="0"/>
              <a:t>Presentation title – Insert by clicking Insert&gt;Header &amp; Footer</a:t>
            </a:r>
            <a:endParaRPr lang="en-GB" dirty="0"/>
          </a:p>
        </p:txBody>
      </p:sp>
      <p:sp>
        <p:nvSpPr>
          <p:cNvPr id="23" name="Slide Number Placeholder 11"/>
          <p:cNvSpPr>
            <a:spLocks noGrp="1"/>
          </p:cNvSpPr>
          <p:nvPr>
            <p:ph type="sldNum" sz="quarter" idx="12"/>
          </p:nvPr>
        </p:nvSpPr>
        <p:spPr>
          <a:xfrm>
            <a:off x="10056981" y="7201464"/>
            <a:ext cx="1673284" cy="216000"/>
          </a:xfrm>
        </p:spPr>
        <p:txBody>
          <a:bodyPr/>
          <a:lstStyle>
            <a:lvl1pPr>
              <a:defRPr>
                <a:solidFill>
                  <a:schemeClr val="bg1">
                    <a:lumMod val="75000"/>
                  </a:schemeClr>
                </a:solidFill>
              </a:defRPr>
            </a:lvl1pPr>
          </a:lstStyle>
          <a:p>
            <a:fld id="{68928AE5-A156-4245-B132-27AD3A5D82E6}" type="slidenum">
              <a:rPr lang="en-GB" smtClean="0"/>
              <a:pPr/>
              <a:t>‹Nr.›</a:t>
            </a:fld>
            <a:endParaRPr lang="en-GB" dirty="0"/>
          </a:p>
        </p:txBody>
      </p:sp>
      <p:sp>
        <p:nvSpPr>
          <p:cNvPr id="11" name="Picture Placeholder 10"/>
          <p:cNvSpPr>
            <a:spLocks noGrp="1"/>
          </p:cNvSpPr>
          <p:nvPr>
            <p:ph type="pic" sz="quarter" idx="13" hasCustomPrompt="1"/>
          </p:nvPr>
        </p:nvSpPr>
        <p:spPr>
          <a:xfrm>
            <a:off x="0" y="0"/>
            <a:ext cx="12190413" cy="6858000"/>
          </a:xfrm>
          <a:noFill/>
        </p:spPr>
        <p:txBody>
          <a:bodyPr tIns="3564000"/>
          <a:lstStyle>
            <a:lvl1pPr marL="0" indent="0" algn="ctr">
              <a:buNone/>
              <a:defRPr sz="2000"/>
            </a:lvl1pPr>
          </a:lstStyle>
          <a:p>
            <a:r>
              <a:rPr lang="en-GB" noProof="0" dirty="0" smtClean="0"/>
              <a:t>Insert picture</a:t>
            </a:r>
            <a:endParaRPr lang="en-GB" noProof="0" dirty="0"/>
          </a:p>
        </p:txBody>
      </p:sp>
      <p:sp>
        <p:nvSpPr>
          <p:cNvPr id="13" name="Text Placeholder 3"/>
          <p:cNvSpPr>
            <a:spLocks noGrp="1"/>
          </p:cNvSpPr>
          <p:nvPr>
            <p:ph type="body" sz="quarter" idx="14"/>
          </p:nvPr>
        </p:nvSpPr>
        <p:spPr>
          <a:xfrm>
            <a:off x="478800" y="360000"/>
            <a:ext cx="2865600" cy="1220400"/>
          </a:xfrm>
          <a:blipFill>
            <a:blip r:embed="rId2"/>
            <a:stretch>
              <a:fillRect/>
            </a:stretch>
          </a:blipFill>
        </p:spPr>
        <p:txBody>
          <a:bodyPr tIns="18000000"/>
          <a:lstStyle>
            <a:lvl1pPr marL="0" indent="0">
              <a:buNone/>
              <a:defRPr sz="100"/>
            </a:lvl1pPr>
          </a:lstStyle>
          <a:p>
            <a:pPr lvl="0"/>
            <a:endParaRPr lang="da-DK" noProof="0" dirty="0"/>
          </a:p>
        </p:txBody>
      </p:sp>
      <p:grpSp>
        <p:nvGrpSpPr>
          <p:cNvPr id="17" name="Gruppe 12"/>
          <p:cNvGrpSpPr/>
          <p:nvPr userDrawn="1"/>
        </p:nvGrpSpPr>
        <p:grpSpPr>
          <a:xfrm>
            <a:off x="-2095500" y="3577516"/>
            <a:ext cx="1992312" cy="1692771"/>
            <a:chOff x="-2095500" y="3577516"/>
            <a:chExt cx="1992312" cy="1692771"/>
          </a:xfrm>
        </p:grpSpPr>
        <p:sp>
          <p:nvSpPr>
            <p:cNvPr id="18" name="TextBox 5"/>
            <p:cNvSpPr txBox="1">
              <a:spLocks noChangeArrowheads="1"/>
            </p:cNvSpPr>
            <p:nvPr userDrawn="1"/>
          </p:nvSpPr>
          <p:spPr bwMode="auto">
            <a:xfrm>
              <a:off x="-2095500" y="3577516"/>
              <a:ext cx="1992312"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3000 x 1688 pixels</a:t>
              </a:r>
            </a:p>
            <a:p>
              <a:pPr algn="r" eaLnBrk="1" hangingPunct="1">
                <a:defRPr/>
              </a:pPr>
              <a:endParaRPr lang="da-DK" sz="1000" b="1" dirty="0" smtClean="0">
                <a:solidFill>
                  <a:srgbClr val="464646"/>
                </a:solidFill>
                <a:latin typeface="+mn-lt"/>
              </a:endParaRPr>
            </a:p>
            <a:p>
              <a:pPr algn="r" eaLnBrk="1" hangingPunct="1">
                <a:defRPr/>
              </a:pPr>
              <a:r>
                <a:rPr lang="da-DK" sz="1000" b="1" dirty="0" smtClean="0">
                  <a:solidFill>
                    <a:srgbClr val="464646"/>
                  </a:solidFill>
                  <a:latin typeface="+mn-lt"/>
                </a:rPr>
                <a:t>Indsæt</a:t>
              </a:r>
              <a:r>
                <a:rPr lang="da-DK" sz="1000" b="1" baseline="0" dirty="0" smtClean="0">
                  <a:solidFill>
                    <a:srgbClr val="464646"/>
                  </a:solidFill>
                  <a:latin typeface="+mn-lt"/>
                </a:rPr>
                <a:t> et </a:t>
              </a:r>
              <a:r>
                <a:rPr lang="da-DK" sz="1000" b="1" dirty="0" smtClean="0">
                  <a:solidFill>
                    <a:srgbClr val="464646"/>
                  </a:solidFill>
                  <a:latin typeface="+mn-lt"/>
                </a:rPr>
                <a:t>billede</a:t>
              </a:r>
            </a:p>
            <a:p>
              <a:pPr algn="r" eaLnBrk="1" hangingPunct="1">
                <a:defRPr/>
              </a:pPr>
              <a:r>
                <a:rPr lang="da-DK" sz="1000" b="1" dirty="0" smtClean="0">
                  <a:solidFill>
                    <a:srgbClr val="464646"/>
                  </a:solidFill>
                  <a:latin typeface="+mn-lt"/>
                </a:rPr>
                <a:t>1. </a:t>
              </a:r>
              <a:r>
                <a:rPr lang="da-DK" sz="1000" dirty="0" smtClean="0">
                  <a:solidFill>
                    <a:srgbClr val="464646"/>
                  </a:solidFill>
                  <a:latin typeface="+mn-lt"/>
                </a:rPr>
                <a:t>Brug billede-indsættelsesikonet </a:t>
              </a:r>
              <a:br>
                <a:rPr lang="da-DK" sz="1000" dirty="0" smtClean="0">
                  <a:solidFill>
                    <a:srgbClr val="464646"/>
                  </a:solidFill>
                  <a:latin typeface="+mn-lt"/>
                </a:rPr>
              </a:br>
              <a:r>
                <a:rPr lang="da-DK" sz="1000" dirty="0" smtClean="0">
                  <a:solidFill>
                    <a:srgbClr val="464646"/>
                  </a:solidFill>
                  <a:latin typeface="+mn-lt"/>
                </a:rPr>
                <a:t>i midten af pladsholderen</a:t>
              </a:r>
              <a:br>
                <a:rPr lang="da-DK" sz="1000" dirty="0" smtClean="0">
                  <a:solidFill>
                    <a:srgbClr val="464646"/>
                  </a:solidFill>
                  <a:latin typeface="+mn-lt"/>
                </a:rPr>
              </a:br>
              <a:endParaRPr lang="da-DK" sz="1000" dirty="0" smtClean="0">
                <a:solidFill>
                  <a:srgbClr val="464646"/>
                </a:solidFill>
                <a:latin typeface="+mn-lt"/>
              </a:endParaRPr>
            </a:p>
            <a:p>
              <a:pPr algn="r" eaLnBrk="1" hangingPunct="1">
                <a:defRPr/>
              </a:pPr>
              <a:r>
                <a:rPr lang="da-DK" sz="1000" dirty="0" smtClean="0">
                  <a:solidFill>
                    <a:srgbClr val="464646"/>
                  </a:solidFill>
                  <a:latin typeface="+mn-lt"/>
                </a:rPr>
                <a:t/>
              </a:r>
              <a:br>
                <a:rPr lang="da-DK" sz="1000" dirty="0" smtClean="0">
                  <a:solidFill>
                    <a:srgbClr val="464646"/>
                  </a:solidFill>
                  <a:latin typeface="+mn-lt"/>
                </a:rPr>
              </a:br>
              <a:r>
                <a:rPr lang="da-DK" sz="1000" b="1" dirty="0" smtClean="0">
                  <a:solidFill>
                    <a:srgbClr val="464646"/>
                  </a:solidFill>
                  <a:latin typeface="+mn-lt"/>
                </a:rPr>
                <a:t>2.</a:t>
              </a:r>
              <a:r>
                <a:rPr lang="da-DK" sz="1000" b="1" baseline="0" dirty="0" smtClean="0">
                  <a:solidFill>
                    <a:srgbClr val="464646"/>
                  </a:solidFill>
                  <a:latin typeface="+mn-lt"/>
                </a:rPr>
                <a:t> </a:t>
              </a:r>
              <a:r>
                <a:rPr lang="da-DK" sz="1000" dirty="0" smtClean="0">
                  <a:solidFill>
                    <a:srgbClr val="464646"/>
                  </a:solidFill>
                  <a:latin typeface="+mn-lt"/>
                </a:rPr>
                <a:t>Indsæt billede, højre klik på billedet </a:t>
              </a:r>
              <a:br>
                <a:rPr lang="da-DK" sz="1000" dirty="0" smtClean="0">
                  <a:solidFill>
                    <a:srgbClr val="464646"/>
                  </a:solidFill>
                  <a:latin typeface="+mn-lt"/>
                </a:rPr>
              </a:br>
              <a:r>
                <a:rPr lang="da-DK" sz="1000" dirty="0" smtClean="0">
                  <a:solidFill>
                    <a:srgbClr val="464646"/>
                  </a:solidFill>
                  <a:latin typeface="+mn-lt"/>
                </a:rPr>
                <a:t>og vælg </a:t>
              </a:r>
              <a:r>
                <a:rPr lang="da-DK" sz="1000" b="1" dirty="0" smtClean="0">
                  <a:solidFill>
                    <a:srgbClr val="464646"/>
                  </a:solidFill>
                  <a:latin typeface="+mn-lt"/>
                </a:rPr>
                <a:t>”Send bagerst”</a:t>
              </a:r>
            </a:p>
          </p:txBody>
        </p:sp>
        <p:pic>
          <p:nvPicPr>
            <p:cNvPr id="19" name="Picture 2"/>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b="7804"/>
            <a:stretch/>
          </p:blipFill>
          <p:spPr bwMode="auto">
            <a:xfrm>
              <a:off x="-385514" y="4683316"/>
              <a:ext cx="282326" cy="2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807628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orside MØRK">
    <p:spTree>
      <p:nvGrpSpPr>
        <p:cNvPr id="1" name=""/>
        <p:cNvGrpSpPr/>
        <p:nvPr/>
      </p:nvGrpSpPr>
      <p:grpSpPr>
        <a:xfrm>
          <a:off x="0" y="0"/>
          <a:ext cx="0" cy="0"/>
          <a:chOff x="0" y="0"/>
          <a:chExt cx="0" cy="0"/>
        </a:xfrm>
      </p:grpSpPr>
      <p:sp>
        <p:nvSpPr>
          <p:cNvPr id="10" name="Rectangle 9"/>
          <p:cNvSpPr/>
          <p:nvPr userDrawn="1"/>
        </p:nvSpPr>
        <p:spPr>
          <a:xfrm>
            <a:off x="0" y="0"/>
            <a:ext cx="12190413" cy="6858000"/>
          </a:xfrm>
          <a:prstGeom prst="rect">
            <a:avLst/>
          </a:prstGeom>
          <a:gradFill flip="none" rotWithShape="1">
            <a:gsLst>
              <a:gs pos="100000">
                <a:srgbClr val="787878"/>
              </a:gs>
              <a:gs pos="22000">
                <a:srgbClr val="464646"/>
              </a:gs>
              <a:gs pos="0">
                <a:srgbClr val="464646"/>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3" name="Subtitle 2"/>
          <p:cNvSpPr>
            <a:spLocks noGrp="1"/>
          </p:cNvSpPr>
          <p:nvPr>
            <p:ph type="subTitle" idx="1"/>
          </p:nvPr>
        </p:nvSpPr>
        <p:spPr>
          <a:xfrm>
            <a:off x="450000" y="3940630"/>
            <a:ext cx="11278281" cy="859971"/>
          </a:xfrm>
        </p:spPr>
        <p:txBody>
          <a:bodyPr/>
          <a:lstStyle>
            <a:lvl1pPr marL="0" indent="0" algn="l">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noProof="0" smtClean="0"/>
              <a:t>Klik for at redigere i master</a:t>
            </a:r>
            <a:endParaRPr lang="en-GB" noProof="0" dirty="0"/>
          </a:p>
        </p:txBody>
      </p:sp>
      <p:sp>
        <p:nvSpPr>
          <p:cNvPr id="4" name="Date Placeholder 3"/>
          <p:cNvSpPr>
            <a:spLocks noGrp="1"/>
          </p:cNvSpPr>
          <p:nvPr>
            <p:ph type="dt" sz="half" idx="10"/>
          </p:nvPr>
        </p:nvSpPr>
        <p:spPr/>
        <p:txBody>
          <a:bodyPr/>
          <a:lstStyle>
            <a:lvl1pPr>
              <a:defRPr>
                <a:solidFill>
                  <a:schemeClr val="bg1"/>
                </a:solidFill>
              </a:defRPr>
            </a:lvl1pPr>
          </a:lstStyle>
          <a:p>
            <a:r>
              <a:rPr lang="da-DK" noProof="0" smtClean="0"/>
              <a:t>Bynavn, xx.xx.xxxx - Navn og efternavn -  Ændres via Indsæt&gt;Sidehoved &amp; Sidefod</a:t>
            </a:r>
            <a:endParaRPr lang="en-GB" noProof="0" dirty="0"/>
          </a:p>
        </p:txBody>
      </p:sp>
      <p:sp>
        <p:nvSpPr>
          <p:cNvPr id="11" name="Footer Placeholder 10"/>
          <p:cNvSpPr>
            <a:spLocks noGrp="1"/>
          </p:cNvSpPr>
          <p:nvPr>
            <p:ph type="ftr" sz="quarter" idx="11"/>
          </p:nvPr>
        </p:nvSpPr>
        <p:spPr>
          <a:xfrm>
            <a:off x="8144424" y="-392104"/>
            <a:ext cx="3574501" cy="252000"/>
          </a:xfrm>
        </p:spPr>
        <p:txBody>
          <a:bodyPr/>
          <a:lstStyle>
            <a:lvl1pPr>
              <a:defRPr>
                <a:solidFill>
                  <a:schemeClr val="tx1">
                    <a:lumMod val="40000"/>
                    <a:lumOff val="60000"/>
                  </a:schemeClr>
                </a:solidFill>
              </a:defRPr>
            </a:lvl1pPr>
          </a:lstStyle>
          <a:p>
            <a:r>
              <a:rPr lang="en-US" smtClean="0"/>
              <a:t>Presentation title – Insert by clicking Insert&gt;Header &amp; Footer</a:t>
            </a:r>
            <a:endParaRPr lang="en-GB" dirty="0"/>
          </a:p>
        </p:txBody>
      </p:sp>
      <p:sp>
        <p:nvSpPr>
          <p:cNvPr id="12" name="Slide Number Placeholder 11"/>
          <p:cNvSpPr>
            <a:spLocks noGrp="1"/>
          </p:cNvSpPr>
          <p:nvPr>
            <p:ph type="sldNum" sz="quarter" idx="12"/>
          </p:nvPr>
        </p:nvSpPr>
        <p:spPr>
          <a:xfrm>
            <a:off x="10056981" y="7201464"/>
            <a:ext cx="1673284" cy="216000"/>
          </a:xfrm>
        </p:spPr>
        <p:txBody>
          <a:bodyPr/>
          <a:lstStyle>
            <a:lvl1pPr>
              <a:defRPr>
                <a:solidFill>
                  <a:schemeClr val="bg1">
                    <a:lumMod val="75000"/>
                  </a:schemeClr>
                </a:solidFill>
              </a:defRPr>
            </a:lvl1pPr>
          </a:lstStyle>
          <a:p>
            <a:fld id="{68928AE5-A156-4245-B132-27AD3A5D82E6}" type="slidenum">
              <a:rPr lang="en-GB" smtClean="0"/>
              <a:pPr/>
              <a:t>‹Nr.›</a:t>
            </a:fld>
            <a:endParaRPr lang="en-GB" dirty="0"/>
          </a:p>
        </p:txBody>
      </p:sp>
      <p:sp>
        <p:nvSpPr>
          <p:cNvPr id="16" name="Title 1"/>
          <p:cNvSpPr>
            <a:spLocks noGrp="1"/>
          </p:cNvSpPr>
          <p:nvPr>
            <p:ph type="ctrTitle"/>
          </p:nvPr>
        </p:nvSpPr>
        <p:spPr>
          <a:xfrm>
            <a:off x="424800" y="2224800"/>
            <a:ext cx="11306235" cy="1620000"/>
          </a:xfrm>
        </p:spPr>
        <p:txBody>
          <a:bodyPr anchor="b" anchorCtr="0"/>
          <a:lstStyle>
            <a:lvl1pPr>
              <a:lnSpc>
                <a:spcPct val="81000"/>
              </a:lnSpc>
              <a:defRPr sz="6900">
                <a:solidFill>
                  <a:schemeClr val="bg1"/>
                </a:solidFill>
              </a:defRPr>
            </a:lvl1pPr>
          </a:lstStyle>
          <a:p>
            <a:r>
              <a:rPr lang="da-DK" noProof="0" smtClean="0"/>
              <a:t>Klik for at redigere i master</a:t>
            </a:r>
            <a:endParaRPr lang="en-GB" noProof="0" dirty="0"/>
          </a:p>
        </p:txBody>
      </p:sp>
      <p:pic>
        <p:nvPicPr>
          <p:cNvPr id="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481574" y="353806"/>
            <a:ext cx="2902249" cy="1234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457669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orside gradient  BILLEDE">
    <p:spTree>
      <p:nvGrpSpPr>
        <p:cNvPr id="1" name=""/>
        <p:cNvGrpSpPr/>
        <p:nvPr/>
      </p:nvGrpSpPr>
      <p:grpSpPr>
        <a:xfrm>
          <a:off x="0" y="0"/>
          <a:ext cx="0" cy="0"/>
          <a:chOff x="0" y="0"/>
          <a:chExt cx="0" cy="0"/>
        </a:xfrm>
      </p:grpSpPr>
      <p:sp>
        <p:nvSpPr>
          <p:cNvPr id="12" name="Rektangel 11"/>
          <p:cNvSpPr/>
          <p:nvPr userDrawn="1"/>
        </p:nvSpPr>
        <p:spPr>
          <a:xfrm>
            <a:off x="406" y="0"/>
            <a:ext cx="121896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da-D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a-DK" sz="1800" dirty="0">
              <a:solidFill>
                <a:schemeClr val="tx1"/>
              </a:solidFill>
            </a:endParaRPr>
          </a:p>
        </p:txBody>
      </p:sp>
      <p:sp>
        <p:nvSpPr>
          <p:cNvPr id="2" name="Title 1"/>
          <p:cNvSpPr>
            <a:spLocks noGrp="1"/>
          </p:cNvSpPr>
          <p:nvPr>
            <p:ph type="ctrTitle"/>
          </p:nvPr>
        </p:nvSpPr>
        <p:spPr>
          <a:xfrm>
            <a:off x="0" y="0"/>
            <a:ext cx="12190413" cy="6858000"/>
          </a:xfrm>
          <a:blipFill dpi="0" rotWithShape="1">
            <a:blip r:embed="rId2">
              <a:alphaModFix amt="50000"/>
            </a:blip>
            <a:srcRect/>
            <a:stretch>
              <a:fillRect/>
            </a:stretch>
          </a:blipFill>
        </p:spPr>
        <p:txBody>
          <a:bodyPr lIns="424800" rIns="421200" bIns="3013200" anchor="b" anchorCtr="0"/>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11" name="Picture Placeholder 10"/>
          <p:cNvSpPr>
            <a:spLocks noGrp="1"/>
          </p:cNvSpPr>
          <p:nvPr>
            <p:ph type="pic" sz="quarter" idx="13" hasCustomPrompt="1"/>
          </p:nvPr>
        </p:nvSpPr>
        <p:spPr>
          <a:xfrm>
            <a:off x="0" y="0"/>
            <a:ext cx="12190413" cy="6858000"/>
          </a:xfrm>
          <a:noFill/>
        </p:spPr>
        <p:txBody>
          <a:bodyPr tIns="3564000"/>
          <a:lstStyle>
            <a:lvl1pPr marL="0" indent="0" algn="ctr">
              <a:buNone/>
              <a:defRPr sz="2000"/>
            </a:lvl1pPr>
          </a:lstStyle>
          <a:p>
            <a:r>
              <a:rPr lang="en-GB" noProof="0" dirty="0" smtClean="0"/>
              <a:t>Insert picture</a:t>
            </a:r>
            <a:endParaRPr lang="en-GB" noProof="0" dirty="0"/>
          </a:p>
        </p:txBody>
      </p:sp>
      <p:sp>
        <p:nvSpPr>
          <p:cNvPr id="3" name="Subtitle 2"/>
          <p:cNvSpPr>
            <a:spLocks noGrp="1"/>
          </p:cNvSpPr>
          <p:nvPr>
            <p:ph type="subTitle" idx="1"/>
          </p:nvPr>
        </p:nvSpPr>
        <p:spPr>
          <a:xfrm>
            <a:off x="450000" y="3940630"/>
            <a:ext cx="11278281" cy="1084043"/>
          </a:xfrm>
        </p:spPr>
        <p:txBody>
          <a:bodyPr/>
          <a:lstStyle>
            <a:lvl1pPr marL="0" indent="0" algn="l">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sp>
        <p:nvSpPr>
          <p:cNvPr id="4" name="Date Placeholder 3"/>
          <p:cNvSpPr>
            <a:spLocks noGrp="1"/>
          </p:cNvSpPr>
          <p:nvPr>
            <p:ph type="dt" sz="half" idx="10"/>
          </p:nvPr>
        </p:nvSpPr>
        <p:spPr/>
        <p:txBody>
          <a:bodyPr/>
          <a:lstStyle>
            <a:lvl1pPr>
              <a:defRPr>
                <a:solidFill>
                  <a:schemeClr val="bg1"/>
                </a:solidFill>
              </a:defRPr>
            </a:lvl1pPr>
          </a:lstStyle>
          <a:p>
            <a:r>
              <a:rPr lang="da-DK" noProof="0" smtClean="0"/>
              <a:t>Bynavn, xx.xx.xxxx - Navn og efternavn -  Ændres via Indsæt&gt;Sidehoved &amp; Sidefod</a:t>
            </a:r>
            <a:endParaRPr lang="en-GB" noProof="0" dirty="0"/>
          </a:p>
        </p:txBody>
      </p:sp>
      <p:sp>
        <p:nvSpPr>
          <p:cNvPr id="20" name="Footer Placeholder 10"/>
          <p:cNvSpPr>
            <a:spLocks noGrp="1"/>
          </p:cNvSpPr>
          <p:nvPr>
            <p:ph type="ftr" sz="quarter" idx="11"/>
          </p:nvPr>
        </p:nvSpPr>
        <p:spPr>
          <a:xfrm>
            <a:off x="8144424" y="-392104"/>
            <a:ext cx="3574501" cy="252000"/>
          </a:xfrm>
        </p:spPr>
        <p:txBody>
          <a:bodyPr/>
          <a:lstStyle>
            <a:lvl1pPr>
              <a:defRPr>
                <a:solidFill>
                  <a:schemeClr val="tx1">
                    <a:lumMod val="40000"/>
                    <a:lumOff val="60000"/>
                  </a:schemeClr>
                </a:solidFill>
              </a:defRPr>
            </a:lvl1pPr>
          </a:lstStyle>
          <a:p>
            <a:r>
              <a:rPr lang="en-US" smtClean="0"/>
              <a:t>Presentation title – Insert by clicking Insert&gt;Header &amp; Footer</a:t>
            </a:r>
            <a:endParaRPr lang="en-GB" dirty="0"/>
          </a:p>
        </p:txBody>
      </p:sp>
      <p:sp>
        <p:nvSpPr>
          <p:cNvPr id="21" name="Slide Number Placeholder 11"/>
          <p:cNvSpPr>
            <a:spLocks noGrp="1"/>
          </p:cNvSpPr>
          <p:nvPr>
            <p:ph type="sldNum" sz="quarter" idx="12"/>
          </p:nvPr>
        </p:nvSpPr>
        <p:spPr>
          <a:xfrm>
            <a:off x="10056981" y="7201464"/>
            <a:ext cx="1673284" cy="216000"/>
          </a:xfrm>
        </p:spPr>
        <p:txBody>
          <a:bodyPr/>
          <a:lstStyle>
            <a:lvl1pPr>
              <a:defRPr>
                <a:solidFill>
                  <a:schemeClr val="bg1">
                    <a:lumMod val="75000"/>
                  </a:schemeClr>
                </a:solidFill>
              </a:defRPr>
            </a:lvl1pPr>
          </a:lstStyle>
          <a:p>
            <a:fld id="{68928AE5-A156-4245-B132-27AD3A5D82E6}" type="slidenum">
              <a:rPr lang="en-GB" smtClean="0"/>
              <a:pPr/>
              <a:t>‹Nr.›</a:t>
            </a:fld>
            <a:endParaRPr lang="en-GB" dirty="0"/>
          </a:p>
        </p:txBody>
      </p:sp>
      <p:sp>
        <p:nvSpPr>
          <p:cNvPr id="13" name="Text Placeholder 3"/>
          <p:cNvSpPr>
            <a:spLocks noGrp="1"/>
          </p:cNvSpPr>
          <p:nvPr>
            <p:ph type="body" sz="quarter" idx="14"/>
          </p:nvPr>
        </p:nvSpPr>
        <p:spPr>
          <a:xfrm>
            <a:off x="478800" y="360000"/>
            <a:ext cx="2865600" cy="1220400"/>
          </a:xfrm>
          <a:blipFill>
            <a:blip r:embed="rId3"/>
            <a:stretch>
              <a:fillRect/>
            </a:stretch>
          </a:blipFill>
        </p:spPr>
        <p:txBody>
          <a:bodyPr tIns="18000000"/>
          <a:lstStyle>
            <a:lvl1pPr marL="0" indent="0">
              <a:buNone/>
              <a:defRPr sz="100"/>
            </a:lvl1pPr>
          </a:lstStyle>
          <a:p>
            <a:pPr lvl="0"/>
            <a:endParaRPr lang="da-DK" noProof="0" dirty="0"/>
          </a:p>
        </p:txBody>
      </p:sp>
      <p:grpSp>
        <p:nvGrpSpPr>
          <p:cNvPr id="17" name="Gruppe 12"/>
          <p:cNvGrpSpPr/>
          <p:nvPr userDrawn="1"/>
        </p:nvGrpSpPr>
        <p:grpSpPr>
          <a:xfrm>
            <a:off x="-2095500" y="3577516"/>
            <a:ext cx="1992312" cy="1692771"/>
            <a:chOff x="-2095500" y="3577516"/>
            <a:chExt cx="1992312" cy="1692771"/>
          </a:xfrm>
        </p:grpSpPr>
        <p:sp>
          <p:nvSpPr>
            <p:cNvPr id="18" name="TextBox 5"/>
            <p:cNvSpPr txBox="1">
              <a:spLocks noChangeArrowheads="1"/>
            </p:cNvSpPr>
            <p:nvPr userDrawn="1"/>
          </p:nvSpPr>
          <p:spPr bwMode="auto">
            <a:xfrm>
              <a:off x="-2095500" y="3577516"/>
              <a:ext cx="1992312"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3000 x 1688 pixels</a:t>
              </a:r>
            </a:p>
            <a:p>
              <a:pPr algn="r" eaLnBrk="1" hangingPunct="1">
                <a:defRPr/>
              </a:pPr>
              <a:endParaRPr lang="da-DK" sz="1000" b="1" dirty="0" smtClean="0">
                <a:solidFill>
                  <a:srgbClr val="464646"/>
                </a:solidFill>
                <a:latin typeface="+mn-lt"/>
              </a:endParaRPr>
            </a:p>
            <a:p>
              <a:pPr algn="r" eaLnBrk="1" hangingPunct="1">
                <a:defRPr/>
              </a:pPr>
              <a:r>
                <a:rPr lang="da-DK" sz="1000" b="1" dirty="0" smtClean="0">
                  <a:solidFill>
                    <a:srgbClr val="464646"/>
                  </a:solidFill>
                  <a:latin typeface="+mn-lt"/>
                </a:rPr>
                <a:t>Indsæt</a:t>
              </a:r>
              <a:r>
                <a:rPr lang="da-DK" sz="1000" b="1" baseline="0" dirty="0" smtClean="0">
                  <a:solidFill>
                    <a:srgbClr val="464646"/>
                  </a:solidFill>
                  <a:latin typeface="+mn-lt"/>
                </a:rPr>
                <a:t> et </a:t>
              </a:r>
              <a:r>
                <a:rPr lang="da-DK" sz="1000" b="1" dirty="0" smtClean="0">
                  <a:solidFill>
                    <a:srgbClr val="464646"/>
                  </a:solidFill>
                  <a:latin typeface="+mn-lt"/>
                </a:rPr>
                <a:t>billede</a:t>
              </a:r>
            </a:p>
            <a:p>
              <a:pPr algn="r" eaLnBrk="1" hangingPunct="1">
                <a:defRPr/>
              </a:pPr>
              <a:r>
                <a:rPr lang="da-DK" sz="1000" b="1" dirty="0" smtClean="0">
                  <a:solidFill>
                    <a:srgbClr val="464646"/>
                  </a:solidFill>
                  <a:latin typeface="+mn-lt"/>
                </a:rPr>
                <a:t>1. </a:t>
              </a:r>
              <a:r>
                <a:rPr lang="da-DK" sz="1000" dirty="0" smtClean="0">
                  <a:solidFill>
                    <a:srgbClr val="464646"/>
                  </a:solidFill>
                  <a:latin typeface="+mn-lt"/>
                </a:rPr>
                <a:t>Brug billede-indsættelsesikonet </a:t>
              </a:r>
              <a:br>
                <a:rPr lang="da-DK" sz="1000" dirty="0" smtClean="0">
                  <a:solidFill>
                    <a:srgbClr val="464646"/>
                  </a:solidFill>
                  <a:latin typeface="+mn-lt"/>
                </a:rPr>
              </a:br>
              <a:r>
                <a:rPr lang="da-DK" sz="1000" dirty="0" smtClean="0">
                  <a:solidFill>
                    <a:srgbClr val="464646"/>
                  </a:solidFill>
                  <a:latin typeface="+mn-lt"/>
                </a:rPr>
                <a:t>i midten af pladsholderen</a:t>
              </a:r>
              <a:br>
                <a:rPr lang="da-DK" sz="1000" dirty="0" smtClean="0">
                  <a:solidFill>
                    <a:srgbClr val="464646"/>
                  </a:solidFill>
                  <a:latin typeface="+mn-lt"/>
                </a:rPr>
              </a:br>
              <a:endParaRPr lang="da-DK" sz="1000" dirty="0" smtClean="0">
                <a:solidFill>
                  <a:srgbClr val="464646"/>
                </a:solidFill>
                <a:latin typeface="+mn-lt"/>
              </a:endParaRPr>
            </a:p>
            <a:p>
              <a:pPr algn="r" eaLnBrk="1" hangingPunct="1">
                <a:defRPr/>
              </a:pPr>
              <a:r>
                <a:rPr lang="da-DK" sz="1000" dirty="0" smtClean="0">
                  <a:solidFill>
                    <a:srgbClr val="464646"/>
                  </a:solidFill>
                  <a:latin typeface="+mn-lt"/>
                </a:rPr>
                <a:t/>
              </a:r>
              <a:br>
                <a:rPr lang="da-DK" sz="1000" dirty="0" smtClean="0">
                  <a:solidFill>
                    <a:srgbClr val="464646"/>
                  </a:solidFill>
                  <a:latin typeface="+mn-lt"/>
                </a:rPr>
              </a:br>
              <a:r>
                <a:rPr lang="da-DK" sz="1000" b="1" dirty="0" smtClean="0">
                  <a:solidFill>
                    <a:srgbClr val="464646"/>
                  </a:solidFill>
                  <a:latin typeface="+mn-lt"/>
                </a:rPr>
                <a:t>2.</a:t>
              </a:r>
              <a:r>
                <a:rPr lang="da-DK" sz="1000" b="1" baseline="0" dirty="0" smtClean="0">
                  <a:solidFill>
                    <a:srgbClr val="464646"/>
                  </a:solidFill>
                  <a:latin typeface="+mn-lt"/>
                </a:rPr>
                <a:t> </a:t>
              </a:r>
              <a:r>
                <a:rPr lang="da-DK" sz="1000" dirty="0" smtClean="0">
                  <a:solidFill>
                    <a:srgbClr val="464646"/>
                  </a:solidFill>
                  <a:latin typeface="+mn-lt"/>
                </a:rPr>
                <a:t>Indsæt billede, højre klik på billedet </a:t>
              </a:r>
              <a:br>
                <a:rPr lang="da-DK" sz="1000" dirty="0" smtClean="0">
                  <a:solidFill>
                    <a:srgbClr val="464646"/>
                  </a:solidFill>
                  <a:latin typeface="+mn-lt"/>
                </a:rPr>
              </a:br>
              <a:r>
                <a:rPr lang="da-DK" sz="1000" dirty="0" smtClean="0">
                  <a:solidFill>
                    <a:srgbClr val="464646"/>
                  </a:solidFill>
                  <a:latin typeface="+mn-lt"/>
                </a:rPr>
                <a:t>og vælg </a:t>
              </a:r>
              <a:r>
                <a:rPr lang="da-DK" sz="1000" b="1" dirty="0" smtClean="0">
                  <a:solidFill>
                    <a:srgbClr val="464646"/>
                  </a:solidFill>
                  <a:latin typeface="+mn-lt"/>
                </a:rPr>
                <a:t>”Send bagerst”</a:t>
              </a:r>
            </a:p>
          </p:txBody>
        </p:sp>
        <p:pic>
          <p:nvPicPr>
            <p:cNvPr id="19" name="Picture 2"/>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b="7804"/>
            <a:stretch/>
          </p:blipFill>
          <p:spPr bwMode="auto">
            <a:xfrm>
              <a:off x="-385514" y="4683316"/>
              <a:ext cx="282326" cy="2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161158135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el og ind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Click to edit Master title style</a:t>
            </a:r>
            <a:endParaRPr lang="en-GB" noProof="0" dirty="0"/>
          </a:p>
        </p:txBody>
      </p:sp>
      <p:sp>
        <p:nvSpPr>
          <p:cNvPr id="3" name="Content Placeholder 2"/>
          <p:cNvSpPr>
            <a:spLocks noGrp="1"/>
          </p:cNvSpPr>
          <p:nvPr>
            <p:ph idx="1"/>
          </p:nvPr>
        </p:nvSpPr>
        <p:spPr/>
        <p:txBody>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4" name="Date Placeholder 3"/>
          <p:cNvSpPr>
            <a:spLocks noGrp="1"/>
          </p:cNvSpPr>
          <p:nvPr>
            <p:ph type="dt" sz="half" idx="10"/>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1"/>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2"/>
          </p:nvPr>
        </p:nvSpPr>
        <p:spPr/>
        <p:txBody>
          <a:bodyPr/>
          <a:lstStyle/>
          <a:p>
            <a:r>
              <a:rPr lang="en-GB" smtClean="0"/>
              <a:t>Page </a:t>
            </a:r>
            <a:fld id="{68928AE5-A156-4245-B132-27AD3A5D82E6}" type="slidenum">
              <a:rPr lang="en-GB" smtClean="0"/>
              <a:pPr/>
              <a:t>‹Nr.›</a:t>
            </a:fld>
            <a:endParaRPr lang="en-GB" dirty="0"/>
          </a:p>
        </p:txBody>
      </p:sp>
    </p:spTree>
    <p:extLst>
      <p:ext uri="{BB962C8B-B14F-4D97-AF65-F5344CB8AC3E}">
        <p14:creationId xmlns:p14="http://schemas.microsoft.com/office/powerpoint/2010/main" val="56900703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el og indhold - Stor tekst uden bullets i niv. 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Click to edit Master title style</a:t>
            </a:r>
            <a:endParaRPr lang="en-GB" noProof="0" dirty="0"/>
          </a:p>
        </p:txBody>
      </p:sp>
      <p:sp>
        <p:nvSpPr>
          <p:cNvPr id="3" name="Content Placeholder 2"/>
          <p:cNvSpPr>
            <a:spLocks noGrp="1"/>
          </p:cNvSpPr>
          <p:nvPr>
            <p:ph idx="1"/>
          </p:nvPr>
        </p:nvSpPr>
        <p:spPr/>
        <p:txBody>
          <a:bodyPr/>
          <a:lstStyle>
            <a:lvl1pPr marL="0" indent="0">
              <a:buNone/>
              <a:defRPr sz="3200"/>
            </a:lvl1pPr>
            <a:lvl2pPr>
              <a:defRPr sz="3200"/>
            </a:lvl2pPr>
            <a:lvl3pPr>
              <a:defRPr sz="3200"/>
            </a:lvl3pPr>
            <a:lvl4pPr>
              <a:defRPr sz="3200"/>
            </a:lvl4pPr>
            <a:lvl5pPr>
              <a:defRPr sz="3200"/>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4" name="Date Placeholder 3"/>
          <p:cNvSpPr>
            <a:spLocks noGrp="1"/>
          </p:cNvSpPr>
          <p:nvPr>
            <p:ph type="dt" sz="half" idx="10"/>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1"/>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2"/>
          </p:nvPr>
        </p:nvSpPr>
        <p:spPr/>
        <p:txBody>
          <a:bodyPr/>
          <a:lstStyle/>
          <a:p>
            <a:r>
              <a:rPr lang="en-GB" smtClean="0"/>
              <a:t>Page </a:t>
            </a:r>
            <a:fld id="{68928AE5-A156-4245-B132-27AD3A5D82E6}" type="slidenum">
              <a:rPr lang="en-GB" smtClean="0"/>
              <a:pPr/>
              <a:t>‹Nr.›</a:t>
            </a:fld>
            <a:endParaRPr lang="en-GB" dirty="0"/>
          </a:p>
        </p:txBody>
      </p:sp>
    </p:spTree>
    <p:extLst>
      <p:ext uri="{BB962C8B-B14F-4D97-AF65-F5344CB8AC3E}">
        <p14:creationId xmlns:p14="http://schemas.microsoft.com/office/powerpoint/2010/main" val="12798577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Smal tekstspalte og billede">
    <p:spTree>
      <p:nvGrpSpPr>
        <p:cNvPr id="1" name=""/>
        <p:cNvGrpSpPr/>
        <p:nvPr/>
      </p:nvGrpSpPr>
      <p:grpSpPr>
        <a:xfrm>
          <a:off x="0" y="0"/>
          <a:ext cx="0" cy="0"/>
          <a:chOff x="0" y="0"/>
          <a:chExt cx="0" cy="0"/>
        </a:xfrm>
      </p:grpSpPr>
      <p:sp>
        <p:nvSpPr>
          <p:cNvPr id="2" name="Title 1"/>
          <p:cNvSpPr>
            <a:spLocks noGrp="1"/>
          </p:cNvSpPr>
          <p:nvPr>
            <p:ph type="title"/>
          </p:nvPr>
        </p:nvSpPr>
        <p:spPr>
          <a:xfrm>
            <a:off x="447977" y="392327"/>
            <a:ext cx="3623962" cy="1143000"/>
          </a:xfrm>
        </p:spPr>
        <p:txBody>
          <a:body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862013" y="1801286"/>
            <a:ext cx="3209925" cy="4353452"/>
          </a:xfrm>
        </p:spPr>
        <p:txBody>
          <a:bodyPr/>
          <a:lstStyle>
            <a:lvl1pPr marL="0" indent="0">
              <a:buNone/>
              <a:defRPr/>
            </a:lvl1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8" name="Picture Placeholder 7"/>
          <p:cNvSpPr>
            <a:spLocks noGrp="1"/>
          </p:cNvSpPr>
          <p:nvPr>
            <p:ph type="pic" sz="quarter" idx="13" hasCustomPrompt="1"/>
          </p:nvPr>
        </p:nvSpPr>
        <p:spPr>
          <a:xfrm>
            <a:off x="4305300" y="1092200"/>
            <a:ext cx="7400925" cy="5062538"/>
          </a:xfrm>
        </p:spPr>
        <p:txBody>
          <a:bodyPr tIns="2700000"/>
          <a:lstStyle>
            <a:lvl1pPr marL="0" indent="0" algn="ctr">
              <a:buNone/>
              <a:defRPr sz="1800" baseline="0"/>
            </a:lvl1pPr>
          </a:lstStyle>
          <a:p>
            <a:r>
              <a:rPr lang="en-GB" noProof="0" dirty="0" smtClean="0"/>
              <a:t>Insert picture</a:t>
            </a:r>
            <a:endParaRPr lang="en-GB" noProof="0" dirty="0"/>
          </a:p>
        </p:txBody>
      </p:sp>
      <p:sp>
        <p:nvSpPr>
          <p:cNvPr id="4" name="Date Placeholder 3"/>
          <p:cNvSpPr>
            <a:spLocks noGrp="1"/>
          </p:cNvSpPr>
          <p:nvPr>
            <p:ph type="dt" sz="half" idx="14"/>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5"/>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6"/>
          </p:nvPr>
        </p:nvSpPr>
        <p:spPr/>
        <p:txBody>
          <a:bodyPr/>
          <a:lstStyle/>
          <a:p>
            <a:r>
              <a:rPr lang="en-GB" smtClean="0"/>
              <a:t>Page </a:t>
            </a:r>
            <a:fld id="{68928AE5-A156-4245-B132-27AD3A5D82E6}" type="slidenum">
              <a:rPr lang="en-GB" smtClean="0"/>
              <a:pPr/>
              <a:t>‹Nr.›</a:t>
            </a:fld>
            <a:endParaRPr lang="en-GB" dirty="0"/>
          </a:p>
        </p:txBody>
      </p:sp>
      <p:sp>
        <p:nvSpPr>
          <p:cNvPr id="9" name="TextBox 5"/>
          <p:cNvSpPr txBox="1">
            <a:spLocks noChangeArrowheads="1"/>
          </p:cNvSpPr>
          <p:nvPr userDrawn="1"/>
        </p:nvSpPr>
        <p:spPr bwMode="auto">
          <a:xfrm>
            <a:off x="-2095500" y="3577516"/>
            <a:ext cx="1992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1792 x 1250 pixels</a:t>
            </a:r>
          </a:p>
        </p:txBody>
      </p:sp>
    </p:spTree>
    <p:extLst>
      <p:ext uri="{BB962C8B-B14F-4D97-AF65-F5344CB8AC3E}">
        <p14:creationId xmlns:p14="http://schemas.microsoft.com/office/powerpoint/2010/main" val="422486501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ekst og billede i samme bredde">
    <p:spTree>
      <p:nvGrpSpPr>
        <p:cNvPr id="1" name=""/>
        <p:cNvGrpSpPr/>
        <p:nvPr/>
      </p:nvGrpSpPr>
      <p:grpSpPr>
        <a:xfrm>
          <a:off x="0" y="0"/>
          <a:ext cx="0" cy="0"/>
          <a:chOff x="0" y="0"/>
          <a:chExt cx="0" cy="0"/>
        </a:xfrm>
      </p:grpSpPr>
      <p:sp>
        <p:nvSpPr>
          <p:cNvPr id="2" name="Title 1"/>
          <p:cNvSpPr>
            <a:spLocks noGrp="1"/>
          </p:cNvSpPr>
          <p:nvPr>
            <p:ph type="title"/>
          </p:nvPr>
        </p:nvSpPr>
        <p:spPr>
          <a:xfrm>
            <a:off x="447977" y="392327"/>
            <a:ext cx="5524198" cy="1143000"/>
          </a:xfrm>
        </p:spPr>
        <p:txBody>
          <a:body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862013" y="1801286"/>
            <a:ext cx="5110162" cy="4353452"/>
          </a:xfrm>
        </p:spPr>
        <p:txBody>
          <a:bodyPr/>
          <a:lstStyle>
            <a:lvl1pPr marL="0" indent="0">
              <a:buNone/>
              <a:defRPr/>
            </a:lvl1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8" name="Picture Placeholder 7"/>
          <p:cNvSpPr>
            <a:spLocks noGrp="1"/>
          </p:cNvSpPr>
          <p:nvPr>
            <p:ph type="pic" sz="quarter" idx="13" hasCustomPrompt="1"/>
          </p:nvPr>
        </p:nvSpPr>
        <p:spPr>
          <a:xfrm>
            <a:off x="6221413" y="1092200"/>
            <a:ext cx="5484812" cy="5062538"/>
          </a:xfrm>
        </p:spPr>
        <p:txBody>
          <a:bodyPr tIns="2700000"/>
          <a:lstStyle>
            <a:lvl1pPr marL="0" indent="0" algn="ctr">
              <a:buNone/>
              <a:defRPr sz="1800" baseline="0"/>
            </a:lvl1pPr>
          </a:lstStyle>
          <a:p>
            <a:r>
              <a:rPr lang="en-GB" noProof="0" dirty="0" smtClean="0"/>
              <a:t>Insert picture</a:t>
            </a:r>
            <a:endParaRPr lang="en-GB" noProof="0" dirty="0"/>
          </a:p>
        </p:txBody>
      </p:sp>
      <p:sp>
        <p:nvSpPr>
          <p:cNvPr id="4" name="Date Placeholder 3"/>
          <p:cNvSpPr>
            <a:spLocks noGrp="1"/>
          </p:cNvSpPr>
          <p:nvPr>
            <p:ph type="dt" sz="half" idx="14"/>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5"/>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6"/>
          </p:nvPr>
        </p:nvSpPr>
        <p:spPr/>
        <p:txBody>
          <a:bodyPr/>
          <a:lstStyle/>
          <a:p>
            <a:r>
              <a:rPr lang="en-GB" smtClean="0"/>
              <a:t>Page </a:t>
            </a:r>
            <a:fld id="{68928AE5-A156-4245-B132-27AD3A5D82E6}" type="slidenum">
              <a:rPr lang="en-GB" smtClean="0"/>
              <a:pPr/>
              <a:t>‹Nr.›</a:t>
            </a:fld>
            <a:endParaRPr lang="en-GB" dirty="0"/>
          </a:p>
        </p:txBody>
      </p:sp>
      <p:sp>
        <p:nvSpPr>
          <p:cNvPr id="9" name="TextBox 5"/>
          <p:cNvSpPr txBox="1">
            <a:spLocks noChangeArrowheads="1"/>
          </p:cNvSpPr>
          <p:nvPr userDrawn="1"/>
        </p:nvSpPr>
        <p:spPr bwMode="auto">
          <a:xfrm>
            <a:off x="-2095500" y="3577516"/>
            <a:ext cx="1992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1355 x 1250 pixels</a:t>
            </a:r>
          </a:p>
        </p:txBody>
      </p:sp>
    </p:spTree>
    <p:extLst>
      <p:ext uri="{BB962C8B-B14F-4D97-AF65-F5344CB8AC3E}">
        <p14:creationId xmlns:p14="http://schemas.microsoft.com/office/powerpoint/2010/main" val="339462559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Bred tekstspalte - Smalt billede">
    <p:spTree>
      <p:nvGrpSpPr>
        <p:cNvPr id="1" name=""/>
        <p:cNvGrpSpPr/>
        <p:nvPr/>
      </p:nvGrpSpPr>
      <p:grpSpPr>
        <a:xfrm>
          <a:off x="0" y="0"/>
          <a:ext cx="0" cy="0"/>
          <a:chOff x="0" y="0"/>
          <a:chExt cx="0" cy="0"/>
        </a:xfrm>
      </p:grpSpPr>
      <p:sp>
        <p:nvSpPr>
          <p:cNvPr id="2" name="Title 1"/>
          <p:cNvSpPr>
            <a:spLocks noGrp="1"/>
          </p:cNvSpPr>
          <p:nvPr>
            <p:ph type="title"/>
          </p:nvPr>
        </p:nvSpPr>
        <p:spPr>
          <a:xfrm>
            <a:off x="447977" y="392327"/>
            <a:ext cx="7441898" cy="1143000"/>
          </a:xfrm>
        </p:spPr>
        <p:txBody>
          <a:body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862013" y="1801286"/>
            <a:ext cx="7027862" cy="4353452"/>
          </a:xfrm>
        </p:spPr>
        <p:txBody>
          <a:bodyPr/>
          <a:lstStyle>
            <a:lvl1pPr marL="0" indent="0">
              <a:buNone/>
              <a:defRPr/>
            </a:lvl1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8" name="Picture Placeholder 7"/>
          <p:cNvSpPr>
            <a:spLocks noGrp="1"/>
          </p:cNvSpPr>
          <p:nvPr>
            <p:ph type="pic" sz="quarter" idx="13" hasCustomPrompt="1"/>
          </p:nvPr>
        </p:nvSpPr>
        <p:spPr>
          <a:xfrm>
            <a:off x="8131175" y="1092200"/>
            <a:ext cx="3575050" cy="5062538"/>
          </a:xfrm>
        </p:spPr>
        <p:txBody>
          <a:bodyPr tIns="2700000"/>
          <a:lstStyle>
            <a:lvl1pPr marL="0" indent="0" algn="ctr">
              <a:buNone/>
              <a:defRPr sz="1800" baseline="0"/>
            </a:lvl1pPr>
          </a:lstStyle>
          <a:p>
            <a:r>
              <a:rPr lang="en-GB" noProof="0" dirty="0" smtClean="0"/>
              <a:t>Insert picture</a:t>
            </a:r>
            <a:endParaRPr lang="en-GB" noProof="0" dirty="0"/>
          </a:p>
        </p:txBody>
      </p:sp>
      <p:sp>
        <p:nvSpPr>
          <p:cNvPr id="4" name="Date Placeholder 3"/>
          <p:cNvSpPr>
            <a:spLocks noGrp="1"/>
          </p:cNvSpPr>
          <p:nvPr>
            <p:ph type="dt" sz="half" idx="14"/>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5"/>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6"/>
          </p:nvPr>
        </p:nvSpPr>
        <p:spPr/>
        <p:txBody>
          <a:bodyPr/>
          <a:lstStyle/>
          <a:p>
            <a:r>
              <a:rPr lang="en-GB" smtClean="0"/>
              <a:t>Page </a:t>
            </a:r>
            <a:fld id="{68928AE5-A156-4245-B132-27AD3A5D82E6}" type="slidenum">
              <a:rPr lang="en-GB" smtClean="0"/>
              <a:pPr/>
              <a:t>‹Nr.›</a:t>
            </a:fld>
            <a:endParaRPr lang="en-GB" dirty="0"/>
          </a:p>
        </p:txBody>
      </p:sp>
      <p:sp>
        <p:nvSpPr>
          <p:cNvPr id="9" name="TextBox 5"/>
          <p:cNvSpPr txBox="1">
            <a:spLocks noChangeArrowheads="1"/>
          </p:cNvSpPr>
          <p:nvPr userDrawn="1"/>
        </p:nvSpPr>
        <p:spPr bwMode="auto">
          <a:xfrm>
            <a:off x="-2095500" y="3577516"/>
            <a:ext cx="1992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883 x 1250 pixels</a:t>
            </a:r>
          </a:p>
        </p:txBody>
      </p:sp>
    </p:spTree>
    <p:extLst>
      <p:ext uri="{BB962C8B-B14F-4D97-AF65-F5344CB8AC3E}">
        <p14:creationId xmlns:p14="http://schemas.microsoft.com/office/powerpoint/2010/main" val="327014128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mal tekstspalte - 2 billeder">
    <p:spTree>
      <p:nvGrpSpPr>
        <p:cNvPr id="1" name=""/>
        <p:cNvGrpSpPr/>
        <p:nvPr/>
      </p:nvGrpSpPr>
      <p:grpSpPr>
        <a:xfrm>
          <a:off x="0" y="0"/>
          <a:ext cx="0" cy="0"/>
          <a:chOff x="0" y="0"/>
          <a:chExt cx="0" cy="0"/>
        </a:xfrm>
      </p:grpSpPr>
      <p:sp>
        <p:nvSpPr>
          <p:cNvPr id="2" name="Title 1"/>
          <p:cNvSpPr>
            <a:spLocks noGrp="1"/>
          </p:cNvSpPr>
          <p:nvPr>
            <p:ph type="title"/>
          </p:nvPr>
        </p:nvSpPr>
        <p:spPr>
          <a:xfrm>
            <a:off x="447977" y="392327"/>
            <a:ext cx="3623961" cy="1143000"/>
          </a:xfrm>
        </p:spPr>
        <p:txBody>
          <a:body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862013" y="1801286"/>
            <a:ext cx="3209925" cy="4353452"/>
          </a:xfrm>
        </p:spPr>
        <p:txBody>
          <a:bodyPr/>
          <a:lstStyle>
            <a:lvl1pPr marL="0" indent="0">
              <a:buNone/>
              <a:defRPr/>
            </a:lvl1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8" name="Picture Placeholder 7"/>
          <p:cNvSpPr>
            <a:spLocks noGrp="1"/>
          </p:cNvSpPr>
          <p:nvPr>
            <p:ph type="pic" sz="quarter" idx="13" hasCustomPrompt="1"/>
          </p:nvPr>
        </p:nvSpPr>
        <p:spPr>
          <a:xfrm>
            <a:off x="8131175" y="1092200"/>
            <a:ext cx="3575050" cy="5062538"/>
          </a:xfrm>
        </p:spPr>
        <p:txBody>
          <a:bodyPr tIns="2700000"/>
          <a:lstStyle>
            <a:lvl1pPr marL="0" indent="0" algn="ctr">
              <a:buNone/>
              <a:defRPr sz="1800" baseline="0"/>
            </a:lvl1pPr>
          </a:lstStyle>
          <a:p>
            <a:r>
              <a:rPr lang="en-GB" noProof="0" dirty="0" smtClean="0"/>
              <a:t>Insert picture</a:t>
            </a:r>
            <a:endParaRPr lang="en-GB" noProof="0" dirty="0"/>
          </a:p>
        </p:txBody>
      </p:sp>
      <p:sp>
        <p:nvSpPr>
          <p:cNvPr id="9" name="Picture Placeholder 7"/>
          <p:cNvSpPr>
            <a:spLocks noGrp="1"/>
          </p:cNvSpPr>
          <p:nvPr>
            <p:ph type="pic" sz="quarter" idx="14" hasCustomPrompt="1"/>
          </p:nvPr>
        </p:nvSpPr>
        <p:spPr>
          <a:xfrm>
            <a:off x="4314825" y="1092200"/>
            <a:ext cx="3575050" cy="5062538"/>
          </a:xfrm>
        </p:spPr>
        <p:txBody>
          <a:bodyPr tIns="2700000"/>
          <a:lstStyle>
            <a:lvl1pPr marL="0" indent="0" algn="ctr">
              <a:buNone/>
              <a:defRPr sz="1800" baseline="0"/>
            </a:lvl1pPr>
          </a:lstStyle>
          <a:p>
            <a:r>
              <a:rPr lang="en-GB" noProof="0" dirty="0" smtClean="0"/>
              <a:t>Insert picture</a:t>
            </a:r>
            <a:endParaRPr lang="en-GB" noProof="0" dirty="0"/>
          </a:p>
        </p:txBody>
      </p:sp>
      <p:sp>
        <p:nvSpPr>
          <p:cNvPr id="4" name="Date Placeholder 3"/>
          <p:cNvSpPr>
            <a:spLocks noGrp="1"/>
          </p:cNvSpPr>
          <p:nvPr>
            <p:ph type="dt" sz="half" idx="15"/>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6"/>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7"/>
          </p:nvPr>
        </p:nvSpPr>
        <p:spPr/>
        <p:txBody>
          <a:bodyPr/>
          <a:lstStyle/>
          <a:p>
            <a:r>
              <a:rPr lang="en-GB" smtClean="0"/>
              <a:t>Page </a:t>
            </a:r>
            <a:fld id="{68928AE5-A156-4245-B132-27AD3A5D82E6}" type="slidenum">
              <a:rPr lang="en-GB" smtClean="0"/>
              <a:pPr/>
              <a:t>‹Nr.›</a:t>
            </a:fld>
            <a:endParaRPr lang="en-GB" dirty="0"/>
          </a:p>
        </p:txBody>
      </p:sp>
      <p:sp>
        <p:nvSpPr>
          <p:cNvPr id="10" name="TextBox 5"/>
          <p:cNvSpPr txBox="1">
            <a:spLocks noChangeArrowheads="1"/>
          </p:cNvSpPr>
          <p:nvPr userDrawn="1"/>
        </p:nvSpPr>
        <p:spPr bwMode="auto">
          <a:xfrm>
            <a:off x="-2095500" y="3577516"/>
            <a:ext cx="1992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883 x 1250 pixels</a:t>
            </a:r>
          </a:p>
        </p:txBody>
      </p:sp>
    </p:spTree>
    <p:extLst>
      <p:ext uri="{BB962C8B-B14F-4D97-AF65-F5344CB8AC3E}">
        <p14:creationId xmlns:p14="http://schemas.microsoft.com/office/powerpoint/2010/main" val="12425692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Click to edit Master title style</a:t>
            </a:r>
            <a:endParaRPr lang="en-GB" noProof="0" dirty="0"/>
          </a:p>
        </p:txBody>
      </p:sp>
      <p:sp>
        <p:nvSpPr>
          <p:cNvPr id="3" name="Date Placeholder 2"/>
          <p:cNvSpPr>
            <a:spLocks noGrp="1"/>
          </p:cNvSpPr>
          <p:nvPr>
            <p:ph type="dt" sz="half" idx="10"/>
          </p:nvPr>
        </p:nvSpPr>
        <p:spPr/>
        <p:txBody>
          <a:bodyPr/>
          <a:lstStyle/>
          <a:p>
            <a:r>
              <a:rPr lang="da-DK" noProof="0" smtClean="0"/>
              <a:t>Bynavn, xx.xx.xxxx - Navn og efternavn -  Ændres via Indsæt&gt;Sidehoved &amp; Sidefod</a:t>
            </a:r>
            <a:endParaRPr lang="en-GB" noProof="0" dirty="0"/>
          </a:p>
        </p:txBody>
      </p:sp>
      <p:sp>
        <p:nvSpPr>
          <p:cNvPr id="4" name="Footer Placeholder 3"/>
          <p:cNvSpPr>
            <a:spLocks noGrp="1"/>
          </p:cNvSpPr>
          <p:nvPr>
            <p:ph type="ftr" sz="quarter" idx="11"/>
          </p:nvPr>
        </p:nvSpPr>
        <p:spPr/>
        <p:txBody>
          <a:bodyPr/>
          <a:lstStyle/>
          <a:p>
            <a:r>
              <a:rPr lang="en-US" noProof="0" smtClean="0"/>
              <a:t>Presentation title – Insert by clicking Insert&gt;Header &amp; Footer</a:t>
            </a:r>
            <a:endParaRPr lang="en-GB" noProof="0" dirty="0"/>
          </a:p>
        </p:txBody>
      </p:sp>
      <p:sp>
        <p:nvSpPr>
          <p:cNvPr id="5" name="Slide Number Placeholder 4"/>
          <p:cNvSpPr>
            <a:spLocks noGrp="1"/>
          </p:cNvSpPr>
          <p:nvPr>
            <p:ph type="sldNum" sz="quarter" idx="12"/>
          </p:nvPr>
        </p:nvSpPr>
        <p:spPr/>
        <p:txBody>
          <a:bodyPr/>
          <a:lstStyle/>
          <a:p>
            <a:r>
              <a:rPr lang="en-GB" smtClean="0"/>
              <a:t>Page </a:t>
            </a:r>
            <a:fld id="{68928AE5-A156-4245-B132-27AD3A5D82E6}" type="slidenum">
              <a:rPr lang="en-GB" smtClean="0"/>
              <a:pPr/>
              <a:t>‹Nr.›</a:t>
            </a:fld>
            <a:endParaRPr lang="en-GB" dirty="0"/>
          </a:p>
        </p:txBody>
      </p:sp>
    </p:spTree>
    <p:extLst>
      <p:ext uri="{BB962C8B-B14F-4D97-AF65-F5344CB8AC3E}">
        <p14:creationId xmlns:p14="http://schemas.microsoft.com/office/powerpoint/2010/main" val="70259461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da-DK" noProof="0" smtClean="0"/>
              <a:t>Bynavn, xx.xx.xxxx - Navn og efternavn -  Ændres via Indsæt&gt;Sidehoved &amp; Sidefod</a:t>
            </a:r>
            <a:endParaRPr lang="en-GB" noProof="0" dirty="0"/>
          </a:p>
        </p:txBody>
      </p:sp>
      <p:sp>
        <p:nvSpPr>
          <p:cNvPr id="3" name="Footer Placeholder 2"/>
          <p:cNvSpPr>
            <a:spLocks noGrp="1"/>
          </p:cNvSpPr>
          <p:nvPr>
            <p:ph type="ftr" sz="quarter" idx="11"/>
          </p:nvPr>
        </p:nvSpPr>
        <p:spPr/>
        <p:txBody>
          <a:bodyPr/>
          <a:lstStyle/>
          <a:p>
            <a:r>
              <a:rPr lang="en-US" noProof="0" smtClean="0"/>
              <a:t>Presentation title – Insert by clicking Insert&gt;Header &amp; Footer</a:t>
            </a:r>
            <a:endParaRPr lang="en-GB" noProof="0" dirty="0"/>
          </a:p>
        </p:txBody>
      </p:sp>
      <p:sp>
        <p:nvSpPr>
          <p:cNvPr id="4" name="Slide Number Placeholder 3"/>
          <p:cNvSpPr>
            <a:spLocks noGrp="1"/>
          </p:cNvSpPr>
          <p:nvPr>
            <p:ph type="sldNum" sz="quarter" idx="12"/>
          </p:nvPr>
        </p:nvSpPr>
        <p:spPr/>
        <p:txBody>
          <a:bodyPr/>
          <a:lstStyle/>
          <a:p>
            <a:r>
              <a:rPr lang="en-GB" smtClean="0"/>
              <a:t>Page </a:t>
            </a:r>
            <a:fld id="{68928AE5-A156-4245-B132-27AD3A5D82E6}" type="slidenum">
              <a:rPr lang="en-GB" smtClean="0"/>
              <a:pPr/>
              <a:t>‹Nr.›</a:t>
            </a:fld>
            <a:endParaRPr lang="en-GB" dirty="0"/>
          </a:p>
        </p:txBody>
      </p:sp>
    </p:spTree>
    <p:extLst>
      <p:ext uri="{BB962C8B-B14F-4D97-AF65-F5344CB8AC3E}">
        <p14:creationId xmlns:p14="http://schemas.microsoft.com/office/powerpoint/2010/main" val="325298413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Breaker slide LYS">
    <p:spTree>
      <p:nvGrpSpPr>
        <p:cNvPr id="1" name=""/>
        <p:cNvGrpSpPr/>
        <p:nvPr/>
      </p:nvGrpSpPr>
      <p:grpSpPr>
        <a:xfrm>
          <a:off x="0" y="0"/>
          <a:ext cx="0" cy="0"/>
          <a:chOff x="0" y="0"/>
          <a:chExt cx="0" cy="0"/>
        </a:xfrm>
      </p:grpSpPr>
      <p:sp>
        <p:nvSpPr>
          <p:cNvPr id="14" name="Rectangle 13"/>
          <p:cNvSpPr/>
          <p:nvPr userDrawn="1"/>
        </p:nvSpPr>
        <p:spPr>
          <a:xfrm>
            <a:off x="0" y="0"/>
            <a:ext cx="12190413" cy="6858000"/>
          </a:xfrm>
          <a:prstGeom prst="rect">
            <a:avLst/>
          </a:prstGeom>
          <a:gradFill flip="none" rotWithShape="1">
            <a:gsLst>
              <a:gs pos="100000">
                <a:srgbClr val="FFE700"/>
              </a:gs>
              <a:gs pos="22000">
                <a:srgbClr val="EE1C3E"/>
              </a:gs>
              <a:gs pos="0">
                <a:srgbClr val="EE1C3E"/>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9" name="Title 1"/>
          <p:cNvSpPr>
            <a:spLocks noGrp="1"/>
          </p:cNvSpPr>
          <p:nvPr>
            <p:ph type="ctrTitle"/>
          </p:nvPr>
        </p:nvSpPr>
        <p:spPr>
          <a:xfrm>
            <a:off x="424800" y="2224800"/>
            <a:ext cx="11306235" cy="756000"/>
          </a:xfrm>
        </p:spPr>
        <p:txBody>
          <a:bodyPr/>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20" name="Subtitle 2"/>
          <p:cNvSpPr>
            <a:spLocks noGrp="1"/>
          </p:cNvSpPr>
          <p:nvPr>
            <p:ph type="subTitle" idx="1"/>
          </p:nvPr>
        </p:nvSpPr>
        <p:spPr>
          <a:xfrm>
            <a:off x="450000" y="3052783"/>
            <a:ext cx="11278281" cy="2272420"/>
          </a:xfrm>
        </p:spPr>
        <p:txBody>
          <a:bodyPr/>
          <a:lstStyle>
            <a:lvl1pPr marL="0" indent="0" algn="l">
              <a:lnSpc>
                <a:spcPct val="81000"/>
              </a:lnSpc>
              <a:buNone/>
              <a:defRPr sz="69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sp>
        <p:nvSpPr>
          <p:cNvPr id="5" name="Date Placeholder 4"/>
          <p:cNvSpPr>
            <a:spLocks noGrp="1"/>
          </p:cNvSpPr>
          <p:nvPr>
            <p:ph type="dt" sz="half" idx="10"/>
          </p:nvPr>
        </p:nvSpPr>
        <p:spPr/>
        <p:txBody>
          <a:bodyPr/>
          <a:lstStyle>
            <a:lvl1pPr>
              <a:defRPr>
                <a:solidFill>
                  <a:schemeClr val="bg1"/>
                </a:solidFill>
              </a:defRPr>
            </a:lvl1pPr>
          </a:lstStyle>
          <a:p>
            <a:r>
              <a:rPr lang="da-DK" smtClean="0"/>
              <a:t>Bynavn, xx.xx.xxxx - Navn og efternavn -  Ændres via Indsæt&gt;Sidehoved &amp; Sidefod</a:t>
            </a:r>
            <a:endParaRPr lang="en-GB" dirty="0"/>
          </a:p>
        </p:txBody>
      </p:sp>
      <p:sp>
        <p:nvSpPr>
          <p:cNvPr id="6" name="Footer Placeholder 5"/>
          <p:cNvSpPr>
            <a:spLocks noGrp="1"/>
          </p:cNvSpPr>
          <p:nvPr>
            <p:ph type="ftr" sz="quarter" idx="11"/>
          </p:nvPr>
        </p:nvSpPr>
        <p:spPr/>
        <p:txBody>
          <a:bodyPr/>
          <a:lstStyle>
            <a:lvl1pPr>
              <a:defRPr>
                <a:solidFill>
                  <a:schemeClr val="bg1"/>
                </a:solidFill>
              </a:defRPr>
            </a:lvl1pPr>
          </a:lstStyle>
          <a:p>
            <a:r>
              <a:rPr lang="en-US" smtClean="0"/>
              <a:t>Presentation title – Insert by clicking Insert&gt;Header &amp; Footer</a:t>
            </a:r>
            <a:endParaRPr lang="en-GB"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r>
              <a:rPr lang="en-GB" smtClean="0"/>
              <a:t>Page </a:t>
            </a:r>
            <a:fld id="{68928AE5-A156-4245-B132-27AD3A5D82E6}" type="slidenum">
              <a:rPr lang="en-GB" smtClean="0"/>
              <a:pPr/>
              <a:t>‹Nr.›</a:t>
            </a:fld>
            <a:endParaRPr lang="en-GB" dirty="0"/>
          </a:p>
        </p:txBody>
      </p:sp>
      <p:pic>
        <p:nvPicPr>
          <p:cNvPr id="9"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85974" b="65236"/>
          <a:stretch/>
        </p:blipFill>
        <p:spPr bwMode="auto">
          <a:xfrm>
            <a:off x="481574" y="353806"/>
            <a:ext cx="407068" cy="428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3069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orside BILLEDE">
    <p:spTree>
      <p:nvGrpSpPr>
        <p:cNvPr id="1" name=""/>
        <p:cNvGrpSpPr/>
        <p:nvPr/>
      </p:nvGrpSpPr>
      <p:grpSpPr>
        <a:xfrm>
          <a:off x="0" y="0"/>
          <a:ext cx="0" cy="0"/>
          <a:chOff x="0" y="0"/>
          <a:chExt cx="0" cy="0"/>
        </a:xfrm>
      </p:grpSpPr>
      <p:sp>
        <p:nvSpPr>
          <p:cNvPr id="12" name="Rektangel 11"/>
          <p:cNvSpPr/>
          <p:nvPr userDrawn="1"/>
        </p:nvSpPr>
        <p:spPr>
          <a:xfrm>
            <a:off x="406" y="0"/>
            <a:ext cx="121896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da-D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a-DK" sz="1800" dirty="0">
              <a:solidFill>
                <a:schemeClr val="tx1"/>
              </a:solidFill>
            </a:endParaRPr>
          </a:p>
        </p:txBody>
      </p:sp>
      <p:sp>
        <p:nvSpPr>
          <p:cNvPr id="3" name="Subtitle 2"/>
          <p:cNvSpPr>
            <a:spLocks noGrp="1"/>
          </p:cNvSpPr>
          <p:nvPr>
            <p:ph type="subTitle" idx="1"/>
          </p:nvPr>
        </p:nvSpPr>
        <p:spPr>
          <a:xfrm>
            <a:off x="450000" y="3940630"/>
            <a:ext cx="11278281" cy="1084043"/>
          </a:xfrm>
        </p:spPr>
        <p:txBody>
          <a:bodyPr/>
          <a:lstStyle>
            <a:lvl1pPr marL="0" indent="0" algn="l">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noProof="0" smtClean="0"/>
              <a:t>Klik for at redigere i master</a:t>
            </a:r>
            <a:endParaRPr lang="en-GB" noProof="0" dirty="0"/>
          </a:p>
        </p:txBody>
      </p:sp>
      <p:sp>
        <p:nvSpPr>
          <p:cNvPr id="4" name="Date Placeholder 3"/>
          <p:cNvSpPr>
            <a:spLocks noGrp="1"/>
          </p:cNvSpPr>
          <p:nvPr>
            <p:ph type="dt" sz="half" idx="10"/>
          </p:nvPr>
        </p:nvSpPr>
        <p:spPr/>
        <p:txBody>
          <a:bodyPr/>
          <a:lstStyle>
            <a:lvl1pPr>
              <a:defRPr>
                <a:solidFill>
                  <a:schemeClr val="bg1"/>
                </a:solidFill>
              </a:defRPr>
            </a:lvl1pPr>
          </a:lstStyle>
          <a:p>
            <a:r>
              <a:rPr lang="da-DK" noProof="0" smtClean="0"/>
              <a:t>Bynavn, xx.xx.xxxx - Navn og efternavn -  Ændres via Indsæt&gt;Sidehoved &amp; Sidefod</a:t>
            </a:r>
            <a:endParaRPr lang="en-GB" noProof="0" dirty="0"/>
          </a:p>
        </p:txBody>
      </p:sp>
      <p:sp>
        <p:nvSpPr>
          <p:cNvPr id="20" name="Footer Placeholder 10"/>
          <p:cNvSpPr>
            <a:spLocks noGrp="1"/>
          </p:cNvSpPr>
          <p:nvPr>
            <p:ph type="ftr" sz="quarter" idx="11"/>
          </p:nvPr>
        </p:nvSpPr>
        <p:spPr>
          <a:xfrm>
            <a:off x="8144424" y="-392104"/>
            <a:ext cx="3574501" cy="252000"/>
          </a:xfrm>
        </p:spPr>
        <p:txBody>
          <a:bodyPr/>
          <a:lstStyle>
            <a:lvl1pPr>
              <a:defRPr>
                <a:solidFill>
                  <a:schemeClr val="tx1">
                    <a:lumMod val="40000"/>
                    <a:lumOff val="60000"/>
                  </a:schemeClr>
                </a:solidFill>
              </a:defRPr>
            </a:lvl1pPr>
          </a:lstStyle>
          <a:p>
            <a:r>
              <a:rPr lang="en-US" smtClean="0"/>
              <a:t>Presentation title – Insert by clicking Insert&gt;Header &amp; Footer</a:t>
            </a:r>
            <a:endParaRPr lang="en-GB" dirty="0"/>
          </a:p>
        </p:txBody>
      </p:sp>
      <p:sp>
        <p:nvSpPr>
          <p:cNvPr id="21" name="Slide Number Placeholder 11"/>
          <p:cNvSpPr>
            <a:spLocks noGrp="1"/>
          </p:cNvSpPr>
          <p:nvPr>
            <p:ph type="sldNum" sz="quarter" idx="12"/>
          </p:nvPr>
        </p:nvSpPr>
        <p:spPr>
          <a:xfrm>
            <a:off x="10056981" y="7201464"/>
            <a:ext cx="1673284" cy="216000"/>
          </a:xfrm>
        </p:spPr>
        <p:txBody>
          <a:bodyPr/>
          <a:lstStyle>
            <a:lvl1pPr>
              <a:defRPr>
                <a:solidFill>
                  <a:schemeClr val="bg1">
                    <a:lumMod val="75000"/>
                  </a:schemeClr>
                </a:solidFill>
              </a:defRPr>
            </a:lvl1pPr>
          </a:lstStyle>
          <a:p>
            <a:fld id="{68928AE5-A156-4245-B132-27AD3A5D82E6}" type="slidenum">
              <a:rPr lang="en-GB" smtClean="0"/>
              <a:pPr/>
              <a:t>‹Nr.›</a:t>
            </a:fld>
            <a:endParaRPr lang="en-GB" dirty="0"/>
          </a:p>
        </p:txBody>
      </p:sp>
      <p:sp>
        <p:nvSpPr>
          <p:cNvPr id="16" name="Title 1"/>
          <p:cNvSpPr>
            <a:spLocks noGrp="1"/>
          </p:cNvSpPr>
          <p:nvPr>
            <p:ph type="ctrTitle"/>
          </p:nvPr>
        </p:nvSpPr>
        <p:spPr>
          <a:xfrm>
            <a:off x="424800" y="2224800"/>
            <a:ext cx="11306235" cy="1620000"/>
          </a:xfrm>
        </p:spPr>
        <p:txBody>
          <a:bodyPr anchor="b" anchorCtr="0"/>
          <a:lstStyle>
            <a:lvl1pPr>
              <a:lnSpc>
                <a:spcPct val="81000"/>
              </a:lnSpc>
              <a:defRPr sz="6900">
                <a:solidFill>
                  <a:schemeClr val="bg1"/>
                </a:solidFill>
              </a:defRPr>
            </a:lvl1pPr>
          </a:lstStyle>
          <a:p>
            <a:r>
              <a:rPr lang="da-DK" noProof="0" smtClean="0"/>
              <a:t>Klik for at redigere i master</a:t>
            </a:r>
            <a:endParaRPr lang="en-GB" noProof="0" dirty="0"/>
          </a:p>
        </p:txBody>
      </p:sp>
      <p:sp>
        <p:nvSpPr>
          <p:cNvPr id="11" name="Picture Placeholder 10"/>
          <p:cNvSpPr>
            <a:spLocks noGrp="1"/>
          </p:cNvSpPr>
          <p:nvPr>
            <p:ph type="pic" sz="quarter" idx="13" hasCustomPrompt="1"/>
          </p:nvPr>
        </p:nvSpPr>
        <p:spPr>
          <a:xfrm>
            <a:off x="0" y="0"/>
            <a:ext cx="12190413" cy="6858000"/>
          </a:xfrm>
          <a:noFill/>
        </p:spPr>
        <p:txBody>
          <a:bodyPr tIns="3564000"/>
          <a:lstStyle>
            <a:lvl1pPr marL="0" indent="0" algn="ctr">
              <a:buNone/>
              <a:defRPr sz="2000"/>
            </a:lvl1pPr>
          </a:lstStyle>
          <a:p>
            <a:r>
              <a:rPr lang="en-GB" noProof="0" dirty="0" smtClean="0"/>
              <a:t>Insert picture</a:t>
            </a:r>
            <a:endParaRPr lang="en-GB" noProof="0" dirty="0"/>
          </a:p>
        </p:txBody>
      </p:sp>
      <p:sp>
        <p:nvSpPr>
          <p:cNvPr id="13" name="Text Placeholder 3"/>
          <p:cNvSpPr>
            <a:spLocks noGrp="1"/>
          </p:cNvSpPr>
          <p:nvPr>
            <p:ph type="body" sz="quarter" idx="14"/>
          </p:nvPr>
        </p:nvSpPr>
        <p:spPr>
          <a:xfrm>
            <a:off x="478800" y="360000"/>
            <a:ext cx="2865600" cy="1220400"/>
          </a:xfrm>
          <a:blipFill>
            <a:blip r:embed="rId2"/>
            <a:stretch>
              <a:fillRect/>
            </a:stretch>
          </a:blipFill>
        </p:spPr>
        <p:txBody>
          <a:bodyPr tIns="18000000"/>
          <a:lstStyle>
            <a:lvl1pPr marL="0" indent="0">
              <a:buNone/>
              <a:defRPr sz="100"/>
            </a:lvl1pPr>
          </a:lstStyle>
          <a:p>
            <a:pPr lvl="0"/>
            <a:r>
              <a:rPr lang="da-DK" noProof="0" smtClean="0"/>
              <a:t>Klik for at redigere i master</a:t>
            </a:r>
          </a:p>
        </p:txBody>
      </p:sp>
      <p:grpSp>
        <p:nvGrpSpPr>
          <p:cNvPr id="18" name="Gruppe 12"/>
          <p:cNvGrpSpPr/>
          <p:nvPr userDrawn="1"/>
        </p:nvGrpSpPr>
        <p:grpSpPr>
          <a:xfrm>
            <a:off x="-2095500" y="3577516"/>
            <a:ext cx="1992312" cy="1692771"/>
            <a:chOff x="-2095500" y="3577516"/>
            <a:chExt cx="1992312" cy="1692771"/>
          </a:xfrm>
        </p:grpSpPr>
        <p:sp>
          <p:nvSpPr>
            <p:cNvPr id="19" name="TextBox 5"/>
            <p:cNvSpPr txBox="1">
              <a:spLocks noChangeArrowheads="1"/>
            </p:cNvSpPr>
            <p:nvPr userDrawn="1"/>
          </p:nvSpPr>
          <p:spPr bwMode="auto">
            <a:xfrm>
              <a:off x="-2095500" y="3577516"/>
              <a:ext cx="1992312"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3000 x 1688 pixels</a:t>
              </a:r>
            </a:p>
            <a:p>
              <a:pPr algn="r" eaLnBrk="1" hangingPunct="1">
                <a:defRPr/>
              </a:pPr>
              <a:endParaRPr lang="da-DK" sz="1000" b="1" dirty="0" smtClean="0">
                <a:solidFill>
                  <a:srgbClr val="464646"/>
                </a:solidFill>
                <a:latin typeface="+mn-lt"/>
              </a:endParaRPr>
            </a:p>
            <a:p>
              <a:pPr algn="r" eaLnBrk="1" hangingPunct="1">
                <a:defRPr/>
              </a:pPr>
              <a:r>
                <a:rPr lang="da-DK" sz="1000" b="1" dirty="0" smtClean="0">
                  <a:solidFill>
                    <a:srgbClr val="464646"/>
                  </a:solidFill>
                  <a:latin typeface="+mn-lt"/>
                </a:rPr>
                <a:t>Indsæt</a:t>
              </a:r>
              <a:r>
                <a:rPr lang="da-DK" sz="1000" b="1" baseline="0" dirty="0" smtClean="0">
                  <a:solidFill>
                    <a:srgbClr val="464646"/>
                  </a:solidFill>
                  <a:latin typeface="+mn-lt"/>
                </a:rPr>
                <a:t> et </a:t>
              </a:r>
              <a:r>
                <a:rPr lang="da-DK" sz="1000" b="1" dirty="0" smtClean="0">
                  <a:solidFill>
                    <a:srgbClr val="464646"/>
                  </a:solidFill>
                  <a:latin typeface="+mn-lt"/>
                </a:rPr>
                <a:t>billede</a:t>
              </a:r>
            </a:p>
            <a:p>
              <a:pPr algn="r" eaLnBrk="1" hangingPunct="1">
                <a:defRPr/>
              </a:pPr>
              <a:r>
                <a:rPr lang="da-DK" sz="1000" b="1" dirty="0" smtClean="0">
                  <a:solidFill>
                    <a:srgbClr val="464646"/>
                  </a:solidFill>
                  <a:latin typeface="+mn-lt"/>
                </a:rPr>
                <a:t>1. </a:t>
              </a:r>
              <a:r>
                <a:rPr lang="da-DK" sz="1000" dirty="0" smtClean="0">
                  <a:solidFill>
                    <a:srgbClr val="464646"/>
                  </a:solidFill>
                  <a:latin typeface="+mn-lt"/>
                </a:rPr>
                <a:t>Brug billede-indsættelsesikonet </a:t>
              </a:r>
              <a:br>
                <a:rPr lang="da-DK" sz="1000" dirty="0" smtClean="0">
                  <a:solidFill>
                    <a:srgbClr val="464646"/>
                  </a:solidFill>
                  <a:latin typeface="+mn-lt"/>
                </a:rPr>
              </a:br>
              <a:r>
                <a:rPr lang="da-DK" sz="1000" dirty="0" smtClean="0">
                  <a:solidFill>
                    <a:srgbClr val="464646"/>
                  </a:solidFill>
                  <a:latin typeface="+mn-lt"/>
                </a:rPr>
                <a:t>i midten af pladsholderen</a:t>
              </a:r>
              <a:br>
                <a:rPr lang="da-DK" sz="1000" dirty="0" smtClean="0">
                  <a:solidFill>
                    <a:srgbClr val="464646"/>
                  </a:solidFill>
                  <a:latin typeface="+mn-lt"/>
                </a:rPr>
              </a:br>
              <a:endParaRPr lang="da-DK" sz="1000" dirty="0" smtClean="0">
                <a:solidFill>
                  <a:srgbClr val="464646"/>
                </a:solidFill>
                <a:latin typeface="+mn-lt"/>
              </a:endParaRPr>
            </a:p>
            <a:p>
              <a:pPr algn="r" eaLnBrk="1" hangingPunct="1">
                <a:defRPr/>
              </a:pPr>
              <a:r>
                <a:rPr lang="da-DK" sz="1000" dirty="0" smtClean="0">
                  <a:solidFill>
                    <a:srgbClr val="464646"/>
                  </a:solidFill>
                  <a:latin typeface="+mn-lt"/>
                </a:rPr>
                <a:t/>
              </a:r>
              <a:br>
                <a:rPr lang="da-DK" sz="1000" dirty="0" smtClean="0">
                  <a:solidFill>
                    <a:srgbClr val="464646"/>
                  </a:solidFill>
                  <a:latin typeface="+mn-lt"/>
                </a:rPr>
              </a:br>
              <a:r>
                <a:rPr lang="da-DK" sz="1000" b="1" dirty="0" smtClean="0">
                  <a:solidFill>
                    <a:srgbClr val="464646"/>
                  </a:solidFill>
                  <a:latin typeface="+mn-lt"/>
                </a:rPr>
                <a:t>2.</a:t>
              </a:r>
              <a:r>
                <a:rPr lang="da-DK" sz="1000" b="1" baseline="0" dirty="0" smtClean="0">
                  <a:solidFill>
                    <a:srgbClr val="464646"/>
                  </a:solidFill>
                  <a:latin typeface="+mn-lt"/>
                </a:rPr>
                <a:t> </a:t>
              </a:r>
              <a:r>
                <a:rPr lang="da-DK" sz="1000" dirty="0" smtClean="0">
                  <a:solidFill>
                    <a:srgbClr val="464646"/>
                  </a:solidFill>
                  <a:latin typeface="+mn-lt"/>
                </a:rPr>
                <a:t>Indsæt billede, højre klik på billedet </a:t>
              </a:r>
              <a:br>
                <a:rPr lang="da-DK" sz="1000" dirty="0" smtClean="0">
                  <a:solidFill>
                    <a:srgbClr val="464646"/>
                  </a:solidFill>
                  <a:latin typeface="+mn-lt"/>
                </a:rPr>
              </a:br>
              <a:r>
                <a:rPr lang="da-DK" sz="1000" dirty="0" smtClean="0">
                  <a:solidFill>
                    <a:srgbClr val="464646"/>
                  </a:solidFill>
                  <a:latin typeface="+mn-lt"/>
                </a:rPr>
                <a:t>og vælg </a:t>
              </a:r>
              <a:r>
                <a:rPr lang="da-DK" sz="1000" b="1" dirty="0" smtClean="0">
                  <a:solidFill>
                    <a:srgbClr val="464646"/>
                  </a:solidFill>
                  <a:latin typeface="+mn-lt"/>
                </a:rPr>
                <a:t>”Send bagerst”</a:t>
              </a:r>
            </a:p>
          </p:txBody>
        </p:sp>
        <p:pic>
          <p:nvPicPr>
            <p:cNvPr id="22" name="Picture 2"/>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b="7804"/>
            <a:stretch/>
          </p:blipFill>
          <p:spPr bwMode="auto">
            <a:xfrm>
              <a:off x="-385514" y="4683316"/>
              <a:ext cx="282326" cy="2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24099096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Breaker slide MELLEM">
    <p:spTree>
      <p:nvGrpSpPr>
        <p:cNvPr id="1" name=""/>
        <p:cNvGrpSpPr/>
        <p:nvPr/>
      </p:nvGrpSpPr>
      <p:grpSpPr>
        <a:xfrm>
          <a:off x="0" y="0"/>
          <a:ext cx="0" cy="0"/>
          <a:chOff x="0" y="0"/>
          <a:chExt cx="0" cy="0"/>
        </a:xfrm>
      </p:grpSpPr>
      <p:sp>
        <p:nvSpPr>
          <p:cNvPr id="11" name="Rectangle 10"/>
          <p:cNvSpPr/>
          <p:nvPr userDrawn="1"/>
        </p:nvSpPr>
        <p:spPr>
          <a:xfrm>
            <a:off x="0" y="0"/>
            <a:ext cx="12190413" cy="6858000"/>
          </a:xfrm>
          <a:prstGeom prst="rect">
            <a:avLst/>
          </a:prstGeom>
          <a:gradFill flip="none" rotWithShape="1">
            <a:gsLst>
              <a:gs pos="100000">
                <a:srgbClr val="FF8300"/>
              </a:gs>
              <a:gs pos="22000">
                <a:srgbClr val="7F073D"/>
              </a:gs>
              <a:gs pos="0">
                <a:srgbClr val="7F073D"/>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4" name="Title 1"/>
          <p:cNvSpPr>
            <a:spLocks noGrp="1"/>
          </p:cNvSpPr>
          <p:nvPr>
            <p:ph type="ctrTitle"/>
          </p:nvPr>
        </p:nvSpPr>
        <p:spPr>
          <a:xfrm>
            <a:off x="424800" y="2224800"/>
            <a:ext cx="11306235" cy="756000"/>
          </a:xfrm>
        </p:spPr>
        <p:txBody>
          <a:bodyPr/>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19" name="Subtitle 2"/>
          <p:cNvSpPr>
            <a:spLocks noGrp="1"/>
          </p:cNvSpPr>
          <p:nvPr>
            <p:ph type="subTitle" idx="1"/>
          </p:nvPr>
        </p:nvSpPr>
        <p:spPr>
          <a:xfrm>
            <a:off x="450000" y="3052783"/>
            <a:ext cx="11278281" cy="2272420"/>
          </a:xfrm>
        </p:spPr>
        <p:txBody>
          <a:bodyPr/>
          <a:lstStyle>
            <a:lvl1pPr marL="0" indent="0" algn="l">
              <a:lnSpc>
                <a:spcPct val="81000"/>
              </a:lnSpc>
              <a:buNone/>
              <a:defRPr sz="69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sp>
        <p:nvSpPr>
          <p:cNvPr id="5" name="Date Placeholder 4"/>
          <p:cNvSpPr>
            <a:spLocks noGrp="1"/>
          </p:cNvSpPr>
          <p:nvPr>
            <p:ph type="dt" sz="half" idx="10"/>
          </p:nvPr>
        </p:nvSpPr>
        <p:spPr/>
        <p:txBody>
          <a:bodyPr/>
          <a:lstStyle>
            <a:lvl1pPr>
              <a:defRPr>
                <a:solidFill>
                  <a:schemeClr val="bg1"/>
                </a:solidFill>
              </a:defRPr>
            </a:lvl1pPr>
          </a:lstStyle>
          <a:p>
            <a:r>
              <a:rPr lang="da-DK" smtClean="0"/>
              <a:t>Bynavn, xx.xx.xxxx - Navn og efternavn -  Ændres via Indsæt&gt;Sidehoved &amp; Sidefod</a:t>
            </a:r>
            <a:endParaRPr lang="en-GB" dirty="0"/>
          </a:p>
        </p:txBody>
      </p:sp>
      <p:sp>
        <p:nvSpPr>
          <p:cNvPr id="6" name="Footer Placeholder 5"/>
          <p:cNvSpPr>
            <a:spLocks noGrp="1"/>
          </p:cNvSpPr>
          <p:nvPr>
            <p:ph type="ftr" sz="quarter" idx="11"/>
          </p:nvPr>
        </p:nvSpPr>
        <p:spPr/>
        <p:txBody>
          <a:bodyPr/>
          <a:lstStyle>
            <a:lvl1pPr>
              <a:defRPr>
                <a:solidFill>
                  <a:schemeClr val="bg1"/>
                </a:solidFill>
              </a:defRPr>
            </a:lvl1pPr>
          </a:lstStyle>
          <a:p>
            <a:r>
              <a:rPr lang="en-US" smtClean="0"/>
              <a:t>Presentation title – Insert by clicking Insert&gt;Header &amp; Footer</a:t>
            </a:r>
            <a:endParaRPr lang="en-GB"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r>
              <a:rPr lang="en-GB" smtClean="0"/>
              <a:t>Page </a:t>
            </a:r>
            <a:fld id="{68928AE5-A156-4245-B132-27AD3A5D82E6}" type="slidenum">
              <a:rPr lang="en-GB" smtClean="0"/>
              <a:pPr/>
              <a:t>‹Nr.›</a:t>
            </a:fld>
            <a:endParaRPr lang="en-GB" dirty="0"/>
          </a:p>
        </p:txBody>
      </p:sp>
      <p:pic>
        <p:nvPicPr>
          <p:cNvPr id="9"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85974" b="65236"/>
          <a:stretch/>
        </p:blipFill>
        <p:spPr bwMode="auto">
          <a:xfrm>
            <a:off x="481574" y="353806"/>
            <a:ext cx="407068" cy="428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438928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Breaker slide MØRK">
    <p:spTree>
      <p:nvGrpSpPr>
        <p:cNvPr id="1" name=""/>
        <p:cNvGrpSpPr/>
        <p:nvPr/>
      </p:nvGrpSpPr>
      <p:grpSpPr>
        <a:xfrm>
          <a:off x="0" y="0"/>
          <a:ext cx="0" cy="0"/>
          <a:chOff x="0" y="0"/>
          <a:chExt cx="0" cy="0"/>
        </a:xfrm>
      </p:grpSpPr>
      <p:sp>
        <p:nvSpPr>
          <p:cNvPr id="11" name="Rectangle 10"/>
          <p:cNvSpPr/>
          <p:nvPr userDrawn="1"/>
        </p:nvSpPr>
        <p:spPr>
          <a:xfrm>
            <a:off x="0" y="0"/>
            <a:ext cx="12190413" cy="6858000"/>
          </a:xfrm>
          <a:prstGeom prst="rect">
            <a:avLst/>
          </a:prstGeom>
          <a:gradFill flip="none" rotWithShape="1">
            <a:gsLst>
              <a:gs pos="100000">
                <a:srgbClr val="DE0024"/>
              </a:gs>
              <a:gs pos="22000">
                <a:srgbClr val="120A4D"/>
              </a:gs>
              <a:gs pos="0">
                <a:srgbClr val="120A4D"/>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4" name="Title 1"/>
          <p:cNvSpPr>
            <a:spLocks noGrp="1"/>
          </p:cNvSpPr>
          <p:nvPr>
            <p:ph type="ctrTitle"/>
          </p:nvPr>
        </p:nvSpPr>
        <p:spPr>
          <a:xfrm>
            <a:off x="424800" y="2224800"/>
            <a:ext cx="11306235" cy="756000"/>
          </a:xfrm>
        </p:spPr>
        <p:txBody>
          <a:bodyPr/>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19" name="Subtitle 2"/>
          <p:cNvSpPr>
            <a:spLocks noGrp="1"/>
          </p:cNvSpPr>
          <p:nvPr>
            <p:ph type="subTitle" idx="1"/>
          </p:nvPr>
        </p:nvSpPr>
        <p:spPr>
          <a:xfrm>
            <a:off x="450000" y="3052783"/>
            <a:ext cx="11278281" cy="2272420"/>
          </a:xfrm>
        </p:spPr>
        <p:txBody>
          <a:bodyPr/>
          <a:lstStyle>
            <a:lvl1pPr marL="0" indent="0" algn="l">
              <a:lnSpc>
                <a:spcPct val="81000"/>
              </a:lnSpc>
              <a:buNone/>
              <a:defRPr sz="69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sp>
        <p:nvSpPr>
          <p:cNvPr id="2" name="Date Placeholder 1"/>
          <p:cNvSpPr>
            <a:spLocks noGrp="1"/>
          </p:cNvSpPr>
          <p:nvPr>
            <p:ph type="dt" sz="half" idx="10"/>
          </p:nvPr>
        </p:nvSpPr>
        <p:spPr/>
        <p:txBody>
          <a:bodyPr/>
          <a:lstStyle>
            <a:lvl1pPr>
              <a:defRPr>
                <a:solidFill>
                  <a:schemeClr val="bg1"/>
                </a:solidFill>
              </a:defRPr>
            </a:lvl1pPr>
          </a:lstStyle>
          <a:p>
            <a:r>
              <a:rPr lang="da-DK" smtClean="0"/>
              <a:t>Bynavn, xx.xx.xxxx - Navn og efternavn -  Ændres via Indsæt&gt;Sidehoved &amp; Sidefod</a:t>
            </a:r>
            <a:endParaRPr lang="en-GB" dirty="0"/>
          </a:p>
        </p:txBody>
      </p:sp>
      <p:sp>
        <p:nvSpPr>
          <p:cNvPr id="3" name="Footer Placeholder 2"/>
          <p:cNvSpPr>
            <a:spLocks noGrp="1"/>
          </p:cNvSpPr>
          <p:nvPr>
            <p:ph type="ftr" sz="quarter" idx="11"/>
          </p:nvPr>
        </p:nvSpPr>
        <p:spPr/>
        <p:txBody>
          <a:bodyPr/>
          <a:lstStyle>
            <a:lvl1pPr>
              <a:defRPr>
                <a:solidFill>
                  <a:schemeClr val="bg1"/>
                </a:solidFill>
              </a:defRPr>
            </a:lvl1pPr>
          </a:lstStyle>
          <a:p>
            <a:r>
              <a:rPr lang="en-US" smtClean="0"/>
              <a:t>Presentation title – Insert by clicking Insert&gt;Header &amp; Footer</a:t>
            </a:r>
            <a:endParaRPr lang="en-GB" dirty="0"/>
          </a:p>
        </p:txBody>
      </p:sp>
      <p:sp>
        <p:nvSpPr>
          <p:cNvPr id="4" name="Slide Number Placeholder 3"/>
          <p:cNvSpPr>
            <a:spLocks noGrp="1"/>
          </p:cNvSpPr>
          <p:nvPr>
            <p:ph type="sldNum" sz="quarter" idx="12"/>
          </p:nvPr>
        </p:nvSpPr>
        <p:spPr/>
        <p:txBody>
          <a:bodyPr/>
          <a:lstStyle>
            <a:lvl1pPr>
              <a:defRPr>
                <a:solidFill>
                  <a:schemeClr val="bg1"/>
                </a:solidFill>
              </a:defRPr>
            </a:lvl1pPr>
          </a:lstStyle>
          <a:p>
            <a:r>
              <a:rPr lang="en-GB" smtClean="0"/>
              <a:t>Page </a:t>
            </a:r>
            <a:fld id="{68928AE5-A156-4245-B132-27AD3A5D82E6}" type="slidenum">
              <a:rPr lang="en-GB" smtClean="0"/>
              <a:pPr/>
              <a:t>‹Nr.›</a:t>
            </a:fld>
            <a:endParaRPr lang="en-GB" dirty="0"/>
          </a:p>
        </p:txBody>
      </p:sp>
      <p:pic>
        <p:nvPicPr>
          <p:cNvPr id="9"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85974" b="65236"/>
          <a:stretch/>
        </p:blipFill>
        <p:spPr bwMode="auto">
          <a:xfrm>
            <a:off x="481574" y="353806"/>
            <a:ext cx="407068" cy="428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416136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Hvid forside">
    <p:spTree>
      <p:nvGrpSpPr>
        <p:cNvPr id="1" name=""/>
        <p:cNvGrpSpPr/>
        <p:nvPr/>
      </p:nvGrpSpPr>
      <p:grpSpPr>
        <a:xfrm>
          <a:off x="0" y="0"/>
          <a:ext cx="0" cy="0"/>
          <a:chOff x="0" y="0"/>
          <a:chExt cx="0" cy="0"/>
        </a:xfrm>
      </p:grpSpPr>
      <p:sp>
        <p:nvSpPr>
          <p:cNvPr id="14" name="Rektangel 13"/>
          <p:cNvSpPr/>
          <p:nvPr userDrawn="1"/>
        </p:nvSpPr>
        <p:spPr>
          <a:xfrm>
            <a:off x="0" y="0"/>
            <a:ext cx="121896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sp>
        <p:nvSpPr>
          <p:cNvPr id="2" name="Title 1"/>
          <p:cNvSpPr>
            <a:spLocks noGrp="1"/>
          </p:cNvSpPr>
          <p:nvPr>
            <p:ph type="ctrTitle"/>
          </p:nvPr>
        </p:nvSpPr>
        <p:spPr>
          <a:xfrm>
            <a:off x="424030" y="1879600"/>
            <a:ext cx="11306235" cy="2036547"/>
          </a:xfrm>
        </p:spPr>
        <p:txBody>
          <a:bodyPr/>
          <a:lstStyle>
            <a:lvl1pPr>
              <a:lnSpc>
                <a:spcPct val="81000"/>
              </a:lnSpc>
              <a:defRPr sz="6900"/>
            </a:lvl1pPr>
          </a:lstStyle>
          <a:p>
            <a:r>
              <a:rPr lang="en-GB" noProof="0" dirty="0" smtClean="0"/>
              <a:t>Click to edit Master title style</a:t>
            </a:r>
            <a:endParaRPr lang="en-GB" noProof="0" dirty="0"/>
          </a:p>
        </p:txBody>
      </p:sp>
      <p:sp>
        <p:nvSpPr>
          <p:cNvPr id="3" name="Subtitle 2"/>
          <p:cNvSpPr>
            <a:spLocks noGrp="1"/>
          </p:cNvSpPr>
          <p:nvPr>
            <p:ph type="subTitle" idx="1"/>
          </p:nvPr>
        </p:nvSpPr>
        <p:spPr>
          <a:xfrm>
            <a:off x="448666" y="3940630"/>
            <a:ext cx="11278281" cy="859971"/>
          </a:xfrm>
        </p:spPr>
        <p:txBody>
          <a:bodyPr/>
          <a:lstStyle>
            <a:lvl1pPr marL="0" indent="0" algn="l">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sp>
        <p:nvSpPr>
          <p:cNvPr id="10" name="Date Placeholder 9"/>
          <p:cNvSpPr>
            <a:spLocks noGrp="1"/>
          </p:cNvSpPr>
          <p:nvPr>
            <p:ph type="dt" sz="half" idx="10"/>
          </p:nvPr>
        </p:nvSpPr>
        <p:spPr/>
        <p:txBody>
          <a:bodyPr/>
          <a:lstStyle/>
          <a:p>
            <a:r>
              <a:rPr lang="da-DK" noProof="0" smtClean="0"/>
              <a:t>Bynavn, xx.xx.xxxx - Navn og efternavn -  Ændres via Indsæt&gt;Sidehoved &amp; Sidefod</a:t>
            </a:r>
            <a:endParaRPr lang="en-GB" noProof="0" dirty="0"/>
          </a:p>
        </p:txBody>
      </p:sp>
      <p:sp>
        <p:nvSpPr>
          <p:cNvPr id="11" name="Footer Placeholder 10"/>
          <p:cNvSpPr>
            <a:spLocks noGrp="1"/>
          </p:cNvSpPr>
          <p:nvPr>
            <p:ph type="ftr" sz="quarter" idx="11"/>
          </p:nvPr>
        </p:nvSpPr>
        <p:spPr>
          <a:xfrm>
            <a:off x="8144424" y="-392104"/>
            <a:ext cx="3574501" cy="252000"/>
          </a:xfrm>
        </p:spPr>
        <p:txBody>
          <a:bodyPr/>
          <a:lstStyle>
            <a:lvl1pPr>
              <a:defRPr>
                <a:solidFill>
                  <a:schemeClr val="tx1">
                    <a:lumMod val="40000"/>
                    <a:lumOff val="60000"/>
                  </a:schemeClr>
                </a:solidFill>
              </a:defRPr>
            </a:lvl1pPr>
          </a:lstStyle>
          <a:p>
            <a:r>
              <a:rPr lang="en-US" smtClean="0"/>
              <a:t>Presentation title – Insert by clicking Insert&gt;Header &amp; Footer</a:t>
            </a:r>
            <a:endParaRPr lang="en-GB" dirty="0"/>
          </a:p>
        </p:txBody>
      </p:sp>
      <p:sp>
        <p:nvSpPr>
          <p:cNvPr id="12" name="Slide Number Placeholder 11"/>
          <p:cNvSpPr>
            <a:spLocks noGrp="1"/>
          </p:cNvSpPr>
          <p:nvPr>
            <p:ph type="sldNum" sz="quarter" idx="12"/>
          </p:nvPr>
        </p:nvSpPr>
        <p:spPr>
          <a:xfrm>
            <a:off x="10056981" y="7201464"/>
            <a:ext cx="1673284" cy="216000"/>
          </a:xfrm>
        </p:spPr>
        <p:txBody>
          <a:bodyPr/>
          <a:lstStyle>
            <a:lvl1pPr>
              <a:defRPr>
                <a:solidFill>
                  <a:schemeClr val="bg1">
                    <a:lumMod val="75000"/>
                  </a:schemeClr>
                </a:solidFill>
              </a:defRPr>
            </a:lvl1pPr>
          </a:lstStyle>
          <a:p>
            <a:fld id="{68928AE5-A156-4245-B132-27AD3A5D82E6}" type="slidenum">
              <a:rPr lang="en-GB" smtClean="0"/>
              <a:pPr/>
              <a:t>‹Nr.›</a:t>
            </a:fld>
            <a:endParaRPr lang="en-GB" dirty="0"/>
          </a:p>
        </p:txBody>
      </p:sp>
      <p:pic>
        <p:nvPicPr>
          <p:cNvPr id="13"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481574" y="353806"/>
            <a:ext cx="2902250" cy="1234014"/>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Gruppe 14"/>
          <p:cNvGrpSpPr/>
          <p:nvPr userDrawn="1"/>
        </p:nvGrpSpPr>
        <p:grpSpPr>
          <a:xfrm>
            <a:off x="-3314700" y="4141498"/>
            <a:ext cx="3227388" cy="2726906"/>
            <a:chOff x="-3314700" y="3688870"/>
            <a:chExt cx="3227388" cy="2726906"/>
          </a:xfrm>
        </p:grpSpPr>
        <p:sp>
          <p:nvSpPr>
            <p:cNvPr id="16" name="Text Box 48"/>
            <p:cNvSpPr txBox="1">
              <a:spLocks noChangeArrowheads="1"/>
            </p:cNvSpPr>
            <p:nvPr userDrawn="1"/>
          </p:nvSpPr>
          <p:spPr bwMode="auto">
            <a:xfrm>
              <a:off x="-3314700" y="3688870"/>
              <a:ext cx="3227387"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noProof="1" smtClean="0">
                  <a:solidFill>
                    <a:srgbClr val="464646"/>
                  </a:solidFill>
                  <a:latin typeface="+mn-lt"/>
                </a:rPr>
                <a:t>Ændre sidefodens</a:t>
              </a:r>
              <a:r>
                <a:rPr lang="da-DK" sz="1000" b="1" baseline="0" noProof="1" smtClean="0">
                  <a:solidFill>
                    <a:srgbClr val="464646"/>
                  </a:solidFill>
                  <a:latin typeface="+mn-lt"/>
                </a:rPr>
                <a:t>  dato, </a:t>
              </a:r>
              <a:r>
                <a:rPr lang="da-DK" sz="1000" b="1" noProof="1" smtClean="0">
                  <a:solidFill>
                    <a:srgbClr val="464646"/>
                  </a:solidFill>
                  <a:latin typeface="+mn-lt"/>
                </a:rPr>
                <a:t> præsentationens titel, etc</a:t>
              </a:r>
            </a:p>
            <a:p>
              <a:pPr algn="r" eaLnBrk="1" hangingPunct="1">
                <a:defRPr/>
              </a:pPr>
              <a:r>
                <a:rPr lang="da-DK" sz="1000" b="1" noProof="1" smtClean="0">
                  <a:solidFill>
                    <a:srgbClr val="464646"/>
                  </a:solidFill>
                  <a:latin typeface="+mn-lt"/>
                </a:rPr>
                <a:t>1. </a:t>
              </a:r>
              <a:r>
                <a:rPr lang="da-DK" sz="1000" noProof="1" smtClean="0">
                  <a:solidFill>
                    <a:srgbClr val="464646"/>
                  </a:solidFill>
                  <a:latin typeface="+mn-lt"/>
                </a:rPr>
                <a:t>Klik i menulinjen, </a:t>
              </a:r>
            </a:p>
            <a:p>
              <a:pPr algn="r" eaLnBrk="1" hangingPunct="1">
                <a:defRPr/>
              </a:pPr>
              <a:r>
                <a:rPr lang="da-DK" sz="1000" noProof="1" smtClean="0">
                  <a:solidFill>
                    <a:srgbClr val="464646"/>
                  </a:solidFill>
                  <a:latin typeface="+mn-lt"/>
                </a:rPr>
                <a:t>vælg </a:t>
              </a:r>
              <a:r>
                <a:rPr lang="da-DK" sz="1000" b="1" noProof="1" smtClean="0">
                  <a:solidFill>
                    <a:srgbClr val="464646"/>
                  </a:solidFill>
                  <a:latin typeface="+mn-lt"/>
                </a:rPr>
                <a:t>Indsæt </a:t>
              </a:r>
              <a:r>
                <a:rPr lang="da-DK" sz="1000" noProof="1" smtClean="0">
                  <a:solidFill>
                    <a:srgbClr val="464646"/>
                  </a:solidFill>
                  <a:latin typeface="+mn-lt"/>
                </a:rPr>
                <a:t>&gt;</a:t>
              </a:r>
              <a:r>
                <a:rPr lang="da-DK" sz="1000" b="1" noProof="1" smtClean="0">
                  <a:solidFill>
                    <a:srgbClr val="464646"/>
                  </a:solidFill>
                  <a:latin typeface="+mn-lt"/>
                </a:rPr>
                <a:t>Sidehoved / Sidefod</a:t>
              </a:r>
            </a:p>
            <a:p>
              <a:pPr algn="r" eaLnBrk="1" hangingPunct="1">
                <a:defRPr/>
              </a:pPr>
              <a:r>
                <a:rPr lang="da-DK" sz="1000" b="1" noProof="1" smtClean="0">
                  <a:solidFill>
                    <a:srgbClr val="464646"/>
                  </a:solidFill>
                  <a:latin typeface="+mn-lt"/>
                </a:rPr>
                <a:t>2. </a:t>
              </a:r>
              <a:r>
                <a:rPr lang="da-DK" sz="1000" noProof="1" smtClean="0">
                  <a:solidFill>
                    <a:srgbClr val="464646"/>
                  </a:solidFill>
                  <a:latin typeface="+mn-lt"/>
                </a:rPr>
                <a:t>Skriv præsentationens titel i Sidefod feltet,</a:t>
              </a:r>
            </a:p>
            <a:p>
              <a:pPr algn="r" eaLnBrk="1" hangingPunct="1">
                <a:defRPr/>
              </a:pPr>
              <a:r>
                <a:rPr lang="da-DK" sz="1000" b="1" noProof="1" smtClean="0">
                  <a:solidFill>
                    <a:srgbClr val="464646"/>
                  </a:solidFill>
                  <a:latin typeface="+mn-lt"/>
                </a:rPr>
                <a:t>3. </a:t>
              </a:r>
              <a:r>
                <a:rPr lang="da-DK" sz="1000" noProof="1" smtClean="0">
                  <a:solidFill>
                    <a:srgbClr val="464646"/>
                  </a:solidFill>
                  <a:latin typeface="+mn-lt"/>
                </a:rPr>
                <a:t>Klik</a:t>
              </a:r>
              <a:r>
                <a:rPr lang="da-DK" sz="1000" baseline="0" noProof="1" smtClean="0">
                  <a:solidFill>
                    <a:srgbClr val="464646"/>
                  </a:solidFill>
                  <a:latin typeface="+mn-lt"/>
                </a:rPr>
                <a:t> </a:t>
              </a:r>
              <a:r>
                <a:rPr lang="da-DK" sz="1000" b="1" baseline="0" noProof="1" smtClean="0">
                  <a:solidFill>
                    <a:srgbClr val="464646"/>
                  </a:solidFill>
                  <a:latin typeface="+mn-lt"/>
                </a:rPr>
                <a:t>Fast</a:t>
              </a:r>
              <a:r>
                <a:rPr lang="da-DK" sz="1000" baseline="0" noProof="1" smtClean="0">
                  <a:solidFill>
                    <a:srgbClr val="464646"/>
                  </a:solidFill>
                  <a:latin typeface="+mn-lt"/>
                </a:rPr>
                <a:t> og skriv manuelt By, dato og forfatternavn</a:t>
              </a:r>
              <a:endParaRPr lang="da-DK" sz="1000" noProof="1" smtClean="0">
                <a:solidFill>
                  <a:srgbClr val="464646"/>
                </a:solidFill>
                <a:latin typeface="+mn-lt"/>
              </a:endParaRPr>
            </a:p>
            <a:p>
              <a:pPr algn="r" eaLnBrk="1" hangingPunct="1">
                <a:defRPr/>
              </a:pPr>
              <a:r>
                <a:rPr lang="da-DK" sz="1000" b="1" noProof="1" smtClean="0">
                  <a:solidFill>
                    <a:srgbClr val="464646"/>
                  </a:solidFill>
                  <a:latin typeface="+mn-lt"/>
                </a:rPr>
                <a:t>4.  </a:t>
              </a:r>
              <a:r>
                <a:rPr lang="da-DK" sz="1000" b="0" noProof="1" smtClean="0">
                  <a:solidFill>
                    <a:srgbClr val="464646"/>
                  </a:solidFill>
                  <a:latin typeface="+mn-lt"/>
                </a:rPr>
                <a:t>S</a:t>
              </a:r>
              <a:r>
                <a:rPr lang="da-DK" sz="1000" noProof="1" smtClean="0">
                  <a:solidFill>
                    <a:srgbClr val="464646"/>
                  </a:solidFill>
                  <a:latin typeface="+mn-lt"/>
                </a:rPr>
                <a:t>æt hak i anvend ikke på forsider, vælg </a:t>
              </a:r>
              <a:r>
                <a:rPr lang="da-DK" sz="1000" b="1" noProof="1" smtClean="0">
                  <a:solidFill>
                    <a:srgbClr val="464646"/>
                  </a:solidFill>
                  <a:latin typeface="+mn-lt"/>
                </a:rPr>
                <a:t>Anvend på alle</a:t>
              </a:r>
              <a:endParaRPr lang="da-DK" sz="1000" noProof="1" smtClean="0">
                <a:solidFill>
                  <a:srgbClr val="464646"/>
                </a:solidFill>
                <a:latin typeface="+mn-lt"/>
              </a:endParaRPr>
            </a:p>
          </p:txBody>
        </p:sp>
        <p:grpSp>
          <p:nvGrpSpPr>
            <p:cNvPr id="17" name="Gruppe 16"/>
            <p:cNvGrpSpPr/>
            <p:nvPr userDrawn="1"/>
          </p:nvGrpSpPr>
          <p:grpSpPr>
            <a:xfrm>
              <a:off x="-2586190" y="4686515"/>
              <a:ext cx="2498878" cy="1729261"/>
              <a:chOff x="-2586190" y="4686515"/>
              <a:chExt cx="2498878" cy="1729261"/>
            </a:xfrm>
          </p:grpSpPr>
          <p:pic>
            <p:nvPicPr>
              <p:cNvPr id="19"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586190" y="4686515"/>
                <a:ext cx="2498878" cy="17292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 name="Afrundet rektangel 21"/>
              <p:cNvSpPr/>
              <p:nvPr userDrawn="1"/>
            </p:nvSpPr>
            <p:spPr>
              <a:xfrm>
                <a:off x="-2400300" y="5551145"/>
                <a:ext cx="1696212" cy="223291"/>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sp>
            <p:nvSpPr>
              <p:cNvPr id="23" name="Afrundet rektangel 22"/>
              <p:cNvSpPr/>
              <p:nvPr userDrawn="1"/>
            </p:nvSpPr>
            <p:spPr>
              <a:xfrm>
                <a:off x="-2485644" y="5863565"/>
                <a:ext cx="1781556" cy="223291"/>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sp>
            <p:nvSpPr>
              <p:cNvPr id="24" name="Afrundet rektangel 23"/>
              <p:cNvSpPr/>
              <p:nvPr userDrawn="1"/>
            </p:nvSpPr>
            <p:spPr>
              <a:xfrm>
                <a:off x="-653796" y="4983480"/>
                <a:ext cx="467868" cy="166853"/>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grpSp>
      </p:grpSp>
      <p:grpSp>
        <p:nvGrpSpPr>
          <p:cNvPr id="25" name="Gruppe 24"/>
          <p:cNvGrpSpPr/>
          <p:nvPr userDrawn="1"/>
        </p:nvGrpSpPr>
        <p:grpSpPr>
          <a:xfrm>
            <a:off x="12306004" y="0"/>
            <a:ext cx="2630488" cy="3220867"/>
            <a:chOff x="12306004" y="0"/>
            <a:chExt cx="2630488" cy="3220867"/>
          </a:xfrm>
        </p:grpSpPr>
        <p:sp>
          <p:nvSpPr>
            <p:cNvPr id="28" name="AutoShape 4"/>
            <p:cNvSpPr>
              <a:spLocks/>
            </p:cNvSpPr>
            <p:nvPr userDrawn="1"/>
          </p:nvSpPr>
          <p:spPr bwMode="gray">
            <a:xfrm>
              <a:off x="12306005" y="0"/>
              <a:ext cx="2630487"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p>
              <a:pPr algn="l" defTabSz="457200">
                <a:tabLst>
                  <a:tab pos="177800" algn="l"/>
                </a:tabLst>
                <a:defRPr/>
              </a:pPr>
              <a:r>
                <a:rPr lang="da-DK" sz="1000" b="1" dirty="0">
                  <a:solidFill>
                    <a:srgbClr val="464646"/>
                  </a:solidFill>
                  <a:cs typeface="Arial" charset="0"/>
                </a:rPr>
                <a:t>Vis hjælpelinjer som hjælper ved </a:t>
              </a:r>
              <a:r>
                <a:rPr lang="da-DK" sz="1000" b="1" dirty="0" smtClean="0">
                  <a:solidFill>
                    <a:srgbClr val="464646"/>
                  </a:solidFill>
                  <a:cs typeface="Arial" charset="0"/>
                </a:rPr>
                <a:t/>
              </a:r>
              <a:br>
                <a:rPr lang="da-DK" sz="1000" b="1" dirty="0" smtClean="0">
                  <a:solidFill>
                    <a:srgbClr val="464646"/>
                  </a:solidFill>
                  <a:cs typeface="Arial" charset="0"/>
                </a:rPr>
              </a:br>
              <a:r>
                <a:rPr lang="da-DK" sz="1000" b="1" dirty="0" smtClean="0">
                  <a:solidFill>
                    <a:srgbClr val="464646"/>
                  </a:solidFill>
                  <a:cs typeface="Arial" charset="0"/>
                </a:rPr>
                <a:t>placering </a:t>
              </a:r>
              <a:r>
                <a:rPr lang="da-DK" sz="1000" b="1" dirty="0">
                  <a:solidFill>
                    <a:srgbClr val="464646"/>
                  </a:solidFill>
                  <a:cs typeface="Arial" charset="0"/>
                </a:rPr>
                <a:t>af objekter</a:t>
              </a:r>
            </a:p>
            <a:p>
              <a:pPr algn="l" defTabSz="457200">
                <a:tabLst>
                  <a:tab pos="177800" algn="l"/>
                </a:tabLst>
                <a:defRPr/>
              </a:pPr>
              <a:r>
                <a:rPr lang="da-DK" sz="1000" b="1" dirty="0">
                  <a:solidFill>
                    <a:srgbClr val="464646"/>
                  </a:solidFill>
                  <a:cs typeface="Arial" charset="0"/>
                </a:rPr>
                <a:t>1</a:t>
              </a:r>
              <a:r>
                <a:rPr lang="da-DK" sz="1000" b="1" dirty="0" smtClean="0">
                  <a:solidFill>
                    <a:srgbClr val="464646"/>
                  </a:solidFill>
                  <a:cs typeface="Arial" charset="0"/>
                </a:rPr>
                <a:t>.</a:t>
              </a:r>
              <a:r>
                <a:rPr lang="da-DK" sz="1000" dirty="0" smtClean="0">
                  <a:solidFill>
                    <a:srgbClr val="464646"/>
                  </a:solidFill>
                  <a:cs typeface="Arial" charset="0"/>
                </a:rPr>
                <a:t> Højre klik </a:t>
              </a:r>
              <a:r>
                <a:rPr lang="da-DK" sz="1000" dirty="0">
                  <a:solidFill>
                    <a:srgbClr val="464646"/>
                  </a:solidFill>
                  <a:cs typeface="Arial" charset="0"/>
                </a:rPr>
                <a:t>udenfor slidet og vælg </a:t>
              </a:r>
              <a:r>
                <a:rPr lang="da-DK" sz="1000" dirty="0" smtClean="0">
                  <a:solidFill>
                    <a:srgbClr val="464646"/>
                  </a:solidFill>
                  <a:cs typeface="Arial" charset="0"/>
                </a:rPr>
                <a:t/>
              </a:r>
              <a:br>
                <a:rPr lang="da-DK" sz="1000" dirty="0" smtClean="0">
                  <a:solidFill>
                    <a:srgbClr val="464646"/>
                  </a:solidFill>
                  <a:cs typeface="Arial" charset="0"/>
                </a:rPr>
              </a:br>
              <a:r>
                <a:rPr lang="da-DK" sz="1000" b="1" dirty="0" smtClean="0">
                  <a:solidFill>
                    <a:srgbClr val="464646"/>
                  </a:solidFill>
                  <a:cs typeface="Arial" charset="0"/>
                </a:rPr>
                <a:t>Gitter </a:t>
              </a:r>
              <a:r>
                <a:rPr lang="da-DK" sz="1000" b="1" dirty="0">
                  <a:solidFill>
                    <a:srgbClr val="464646"/>
                  </a:solidFill>
                  <a:cs typeface="Arial" charset="0"/>
                </a:rPr>
                <a:t>og </a:t>
              </a:r>
              <a:r>
                <a:rPr lang="da-DK" sz="1000" b="1" dirty="0" smtClean="0">
                  <a:solidFill>
                    <a:srgbClr val="464646"/>
                  </a:solidFill>
                  <a:cs typeface="Arial" charset="0"/>
                </a:rPr>
                <a:t>hjælpelinjer</a:t>
              </a:r>
              <a:endParaRPr lang="da-DK" sz="1000" b="1" dirty="0">
                <a:solidFill>
                  <a:srgbClr val="464646"/>
                </a:solidFill>
                <a:cs typeface="Arial" charset="0"/>
              </a:endParaRPr>
            </a:p>
            <a:p>
              <a:pPr marL="0" indent="0" algn="l" defTabSz="457200">
                <a:buFontTx/>
                <a:buNone/>
                <a:tabLst>
                  <a:tab pos="177800" algn="l"/>
                </a:tabLst>
                <a:defRPr/>
              </a:pPr>
              <a:r>
                <a:rPr lang="da-DK" sz="1000" b="1" dirty="0" smtClean="0">
                  <a:solidFill>
                    <a:srgbClr val="464646"/>
                  </a:solidFill>
                  <a:cs typeface="Arial" charset="0"/>
                </a:rPr>
                <a:t>2. </a:t>
              </a:r>
              <a:r>
                <a:rPr lang="da-DK" sz="1000" dirty="0" smtClean="0">
                  <a:solidFill>
                    <a:srgbClr val="464646"/>
                  </a:solidFill>
                  <a:cs typeface="Arial" charset="0"/>
                </a:rPr>
                <a:t>Sæt hak </a:t>
              </a:r>
              <a:r>
                <a:rPr lang="da-DK" sz="1000" dirty="0">
                  <a:solidFill>
                    <a:srgbClr val="464646"/>
                  </a:solidFill>
                  <a:cs typeface="Arial" charset="0"/>
                </a:rPr>
                <a:t>ved </a:t>
              </a:r>
              <a:r>
                <a:rPr lang="da-DK" sz="1000" dirty="0" smtClean="0">
                  <a:solidFill>
                    <a:srgbClr val="464646"/>
                  </a:solidFill>
                  <a:cs typeface="Arial" charset="0"/>
                </a:rPr>
                <a:t/>
              </a:r>
              <a:br>
                <a:rPr lang="da-DK" sz="1000" dirty="0" smtClean="0">
                  <a:solidFill>
                    <a:srgbClr val="464646"/>
                  </a:solidFill>
                  <a:cs typeface="Arial" charset="0"/>
                </a:rPr>
              </a:br>
              <a:r>
                <a:rPr lang="da-DK" sz="1000" b="1" dirty="0" smtClean="0">
                  <a:solidFill>
                    <a:srgbClr val="464646"/>
                  </a:solidFill>
                  <a:cs typeface="Arial" charset="0"/>
                </a:rPr>
                <a:t>Vis tegnehjælpelinjer</a:t>
              </a:r>
              <a:r>
                <a:rPr lang="da-DK" sz="1000" b="1" baseline="0" dirty="0" smtClean="0">
                  <a:solidFill>
                    <a:srgbClr val="464646"/>
                  </a:solidFill>
                  <a:cs typeface="Arial" charset="0"/>
                </a:rPr>
                <a:t> </a:t>
              </a:r>
              <a:r>
                <a:rPr lang="da-DK" sz="1000" b="1" dirty="0" smtClean="0">
                  <a:solidFill>
                    <a:srgbClr val="464646"/>
                  </a:solidFill>
                  <a:cs typeface="Arial" charset="0"/>
                </a:rPr>
                <a:t>på skærmen</a:t>
              </a:r>
              <a:endParaRPr lang="da-DK" sz="1000" b="1" dirty="0">
                <a:solidFill>
                  <a:srgbClr val="464646"/>
                </a:solidFill>
                <a:cs typeface="Arial" charset="0"/>
              </a:endParaRPr>
            </a:p>
            <a:p>
              <a:pPr marL="0" indent="0" algn="l" defTabSz="457200">
                <a:buFontTx/>
                <a:buNone/>
                <a:tabLst>
                  <a:tab pos="177800" algn="l"/>
                </a:tabLst>
                <a:defRPr/>
              </a:pPr>
              <a:r>
                <a:rPr lang="da-DK" sz="1000" b="1" dirty="0" smtClean="0">
                  <a:solidFill>
                    <a:srgbClr val="464646"/>
                  </a:solidFill>
                  <a:cs typeface="Arial" charset="0"/>
                </a:rPr>
                <a:t>3. </a:t>
              </a:r>
              <a:r>
                <a:rPr lang="da-DK" sz="1000" dirty="0" smtClean="0">
                  <a:solidFill>
                    <a:srgbClr val="464646"/>
                  </a:solidFill>
                  <a:cs typeface="Arial" charset="0"/>
                </a:rPr>
                <a:t>Sæt </a:t>
              </a:r>
              <a:r>
                <a:rPr lang="da-DK" sz="1000" dirty="0">
                  <a:solidFill>
                    <a:srgbClr val="464646"/>
                  </a:solidFill>
                  <a:cs typeface="Arial" charset="0"/>
                </a:rPr>
                <a:t>hak ved </a:t>
              </a:r>
              <a:r>
                <a:rPr lang="da-DK" sz="1000" b="1" dirty="0" smtClean="0">
                  <a:solidFill>
                    <a:srgbClr val="464646"/>
                  </a:solidFill>
                  <a:cs typeface="Arial" charset="0"/>
                </a:rPr>
                <a:t>Fastgør </a:t>
              </a:r>
              <a:r>
                <a:rPr lang="da-DK" sz="1000" b="1" dirty="0">
                  <a:solidFill>
                    <a:srgbClr val="464646"/>
                  </a:solidFill>
                  <a:cs typeface="Arial" charset="0"/>
                </a:rPr>
                <a:t>objekter til </a:t>
              </a:r>
              <a:r>
                <a:rPr lang="da-DK" sz="1000" b="1" dirty="0" smtClean="0">
                  <a:solidFill>
                    <a:srgbClr val="464646"/>
                  </a:solidFill>
                  <a:cs typeface="Arial" charset="0"/>
                </a:rPr>
                <a:t>gitter </a:t>
              </a:r>
              <a:br>
                <a:rPr lang="da-DK" sz="1000" b="1" dirty="0" smtClean="0">
                  <a:solidFill>
                    <a:srgbClr val="464646"/>
                  </a:solidFill>
                  <a:cs typeface="Arial" charset="0"/>
                </a:rPr>
              </a:br>
              <a:r>
                <a:rPr lang="da-DK" sz="1000" b="0" dirty="0" smtClean="0">
                  <a:solidFill>
                    <a:srgbClr val="464646"/>
                  </a:solidFill>
                  <a:cs typeface="Arial" charset="0"/>
                </a:rPr>
                <a:t>og </a:t>
              </a:r>
              <a:r>
                <a:rPr lang="da-DK" sz="1000" b="1" dirty="0" smtClean="0">
                  <a:solidFill>
                    <a:srgbClr val="464646"/>
                  </a:solidFill>
                  <a:cs typeface="Arial" charset="0"/>
                </a:rPr>
                <a:t>Fastgør objekter til</a:t>
              </a:r>
              <a:r>
                <a:rPr lang="da-DK" sz="1000" b="1" baseline="0" dirty="0" smtClean="0">
                  <a:solidFill>
                    <a:srgbClr val="464646"/>
                  </a:solidFill>
                  <a:cs typeface="Arial" charset="0"/>
                </a:rPr>
                <a:t> andre objekter</a:t>
              </a:r>
              <a:endParaRPr lang="da-DK" sz="1000" b="1" dirty="0">
                <a:solidFill>
                  <a:srgbClr val="464646"/>
                </a:solidFill>
                <a:cs typeface="Arial" charset="0"/>
              </a:endParaRPr>
            </a:p>
            <a:p>
              <a:pPr marL="0" indent="0" algn="l" defTabSz="457200">
                <a:buFontTx/>
                <a:buNone/>
                <a:tabLst>
                  <a:tab pos="177800" algn="l"/>
                </a:tabLst>
                <a:defRPr/>
              </a:pPr>
              <a:r>
                <a:rPr lang="da-DK" sz="1000" b="1" dirty="0" smtClean="0">
                  <a:solidFill>
                    <a:srgbClr val="464646"/>
                  </a:solidFill>
                  <a:cs typeface="Arial" charset="0"/>
                </a:rPr>
                <a:t>4. </a:t>
              </a:r>
              <a:r>
                <a:rPr lang="da-DK" sz="1000" dirty="0" smtClean="0">
                  <a:solidFill>
                    <a:srgbClr val="464646"/>
                  </a:solidFill>
                  <a:cs typeface="Arial" charset="0"/>
                </a:rPr>
                <a:t>Vælg </a:t>
              </a:r>
              <a:r>
                <a:rPr lang="da-DK" sz="1000" b="1" dirty="0">
                  <a:solidFill>
                    <a:srgbClr val="464646"/>
                  </a:solidFill>
                  <a:cs typeface="Arial" charset="0"/>
                </a:rPr>
                <a:t>OK</a:t>
              </a:r>
              <a:r>
                <a:rPr lang="da-DK" sz="1000" dirty="0">
                  <a:solidFill>
                    <a:srgbClr val="464646"/>
                  </a:solidFill>
                  <a:cs typeface="Arial" charset="0"/>
                </a:rPr>
                <a:t> </a:t>
              </a:r>
            </a:p>
          </p:txBody>
        </p:sp>
        <p:grpSp>
          <p:nvGrpSpPr>
            <p:cNvPr id="29" name="Gruppe 28"/>
            <p:cNvGrpSpPr/>
            <p:nvPr userDrawn="1"/>
          </p:nvGrpSpPr>
          <p:grpSpPr>
            <a:xfrm>
              <a:off x="12306004" y="1405109"/>
              <a:ext cx="2084759" cy="1815758"/>
              <a:chOff x="12306004" y="1231106"/>
              <a:chExt cx="2084759" cy="1815758"/>
            </a:xfrm>
          </p:grpSpPr>
          <p:pic>
            <p:nvPicPr>
              <p:cNvPr id="30"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2306004" y="1231106"/>
                <a:ext cx="2084759" cy="18157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1" name="Afrundet rektangel 30"/>
              <p:cNvSpPr/>
              <p:nvPr userDrawn="1"/>
            </p:nvSpPr>
            <p:spPr>
              <a:xfrm>
                <a:off x="12354935" y="2435591"/>
                <a:ext cx="1352637" cy="210691"/>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sp>
            <p:nvSpPr>
              <p:cNvPr id="32" name="Afrundet rektangel 31"/>
              <p:cNvSpPr/>
              <p:nvPr userDrawn="1"/>
            </p:nvSpPr>
            <p:spPr>
              <a:xfrm>
                <a:off x="12397776" y="1605467"/>
                <a:ext cx="1352637" cy="274134"/>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solidFill>
                    <a:schemeClr val="tx1"/>
                  </a:solidFill>
                </a:endParaRPr>
              </a:p>
            </p:txBody>
          </p:sp>
        </p:grpSp>
      </p:grpSp>
    </p:spTree>
    <p:extLst>
      <p:ext uri="{BB962C8B-B14F-4D97-AF65-F5344CB8AC3E}">
        <p14:creationId xmlns:p14="http://schemas.microsoft.com/office/powerpoint/2010/main" val="206177008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Forside LYS">
    <p:spTree>
      <p:nvGrpSpPr>
        <p:cNvPr id="1" name=""/>
        <p:cNvGrpSpPr/>
        <p:nvPr/>
      </p:nvGrpSpPr>
      <p:grpSpPr>
        <a:xfrm>
          <a:off x="0" y="0"/>
          <a:ext cx="0" cy="0"/>
          <a:chOff x="0" y="0"/>
          <a:chExt cx="0" cy="0"/>
        </a:xfrm>
      </p:grpSpPr>
      <p:sp>
        <p:nvSpPr>
          <p:cNvPr id="10" name="Rectangle 9"/>
          <p:cNvSpPr/>
          <p:nvPr userDrawn="1"/>
        </p:nvSpPr>
        <p:spPr>
          <a:xfrm>
            <a:off x="0" y="0"/>
            <a:ext cx="12190413" cy="6858000"/>
          </a:xfrm>
          <a:prstGeom prst="rect">
            <a:avLst/>
          </a:prstGeom>
          <a:gradFill flip="none" rotWithShape="1">
            <a:gsLst>
              <a:gs pos="100000">
                <a:srgbClr val="FFF0C3"/>
              </a:gs>
              <a:gs pos="22000">
                <a:srgbClr val="F191B1"/>
              </a:gs>
              <a:gs pos="0">
                <a:srgbClr val="F191B1"/>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4" name="Date Placeholder 3"/>
          <p:cNvSpPr>
            <a:spLocks noGrp="1"/>
          </p:cNvSpPr>
          <p:nvPr>
            <p:ph type="dt" sz="half" idx="10"/>
          </p:nvPr>
        </p:nvSpPr>
        <p:spPr/>
        <p:txBody>
          <a:bodyPr/>
          <a:lstStyle>
            <a:lvl1pPr>
              <a:defRPr>
                <a:solidFill>
                  <a:schemeClr val="bg1"/>
                </a:solidFill>
              </a:defRPr>
            </a:lvl1pPr>
          </a:lstStyle>
          <a:p>
            <a:r>
              <a:rPr lang="da-DK" noProof="0" smtClean="0"/>
              <a:t>Bynavn, xx.xx.xxxx - Navn og efternavn -  Ændres via Indsæt&gt;Sidehoved &amp; Sidefod</a:t>
            </a:r>
            <a:endParaRPr lang="en-GB" noProof="0" dirty="0"/>
          </a:p>
        </p:txBody>
      </p:sp>
      <p:sp>
        <p:nvSpPr>
          <p:cNvPr id="12" name="Footer Placeholder 10"/>
          <p:cNvSpPr>
            <a:spLocks noGrp="1"/>
          </p:cNvSpPr>
          <p:nvPr>
            <p:ph type="ftr" sz="quarter" idx="11"/>
          </p:nvPr>
        </p:nvSpPr>
        <p:spPr>
          <a:xfrm>
            <a:off x="8144424" y="-392104"/>
            <a:ext cx="3574501" cy="252000"/>
          </a:xfrm>
        </p:spPr>
        <p:txBody>
          <a:bodyPr/>
          <a:lstStyle>
            <a:lvl1pPr>
              <a:defRPr>
                <a:solidFill>
                  <a:schemeClr val="tx1">
                    <a:lumMod val="40000"/>
                    <a:lumOff val="60000"/>
                  </a:schemeClr>
                </a:solidFill>
              </a:defRPr>
            </a:lvl1pPr>
          </a:lstStyle>
          <a:p>
            <a:r>
              <a:rPr lang="en-US" smtClean="0"/>
              <a:t>Presentation title – Insert by clicking Insert&gt;Header &amp; Footer</a:t>
            </a:r>
            <a:endParaRPr lang="en-GB" dirty="0"/>
          </a:p>
        </p:txBody>
      </p:sp>
      <p:sp>
        <p:nvSpPr>
          <p:cNvPr id="13" name="Slide Number Placeholder 11"/>
          <p:cNvSpPr>
            <a:spLocks noGrp="1"/>
          </p:cNvSpPr>
          <p:nvPr>
            <p:ph type="sldNum" sz="quarter" idx="12"/>
          </p:nvPr>
        </p:nvSpPr>
        <p:spPr>
          <a:xfrm>
            <a:off x="10056981" y="7201464"/>
            <a:ext cx="1673284" cy="216000"/>
          </a:xfrm>
        </p:spPr>
        <p:txBody>
          <a:bodyPr/>
          <a:lstStyle>
            <a:lvl1pPr>
              <a:defRPr>
                <a:solidFill>
                  <a:schemeClr val="bg1">
                    <a:lumMod val="75000"/>
                  </a:schemeClr>
                </a:solidFill>
              </a:defRPr>
            </a:lvl1pPr>
          </a:lstStyle>
          <a:p>
            <a:fld id="{68928AE5-A156-4245-B132-27AD3A5D82E6}" type="slidenum">
              <a:rPr lang="en-GB" smtClean="0"/>
              <a:pPr/>
              <a:t>‹Nr.›</a:t>
            </a:fld>
            <a:endParaRPr lang="en-GB" dirty="0"/>
          </a:p>
        </p:txBody>
      </p:sp>
      <p:sp>
        <p:nvSpPr>
          <p:cNvPr id="16" name="Title 1"/>
          <p:cNvSpPr>
            <a:spLocks noGrp="1"/>
          </p:cNvSpPr>
          <p:nvPr>
            <p:ph type="ctrTitle"/>
          </p:nvPr>
        </p:nvSpPr>
        <p:spPr>
          <a:xfrm>
            <a:off x="424800" y="2224800"/>
            <a:ext cx="11306235" cy="1620000"/>
          </a:xfrm>
        </p:spPr>
        <p:txBody>
          <a:bodyPr anchor="b" anchorCtr="0"/>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17" name="Subtitle 2"/>
          <p:cNvSpPr>
            <a:spLocks noGrp="1"/>
          </p:cNvSpPr>
          <p:nvPr>
            <p:ph type="subTitle" idx="1"/>
          </p:nvPr>
        </p:nvSpPr>
        <p:spPr>
          <a:xfrm>
            <a:off x="450000" y="3940630"/>
            <a:ext cx="11278281" cy="859971"/>
          </a:xfrm>
        </p:spPr>
        <p:txBody>
          <a:bodyPr/>
          <a:lstStyle>
            <a:lvl1pPr marL="0" indent="0" algn="l">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pic>
        <p:nvPicPr>
          <p:cNvPr id="11"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481574" y="353806"/>
            <a:ext cx="2902249" cy="1234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849121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Forside MELLEM">
    <p:spTree>
      <p:nvGrpSpPr>
        <p:cNvPr id="1" name=""/>
        <p:cNvGrpSpPr/>
        <p:nvPr/>
      </p:nvGrpSpPr>
      <p:grpSpPr>
        <a:xfrm>
          <a:off x="0" y="0"/>
          <a:ext cx="0" cy="0"/>
          <a:chOff x="0" y="0"/>
          <a:chExt cx="0" cy="0"/>
        </a:xfrm>
      </p:grpSpPr>
      <p:sp>
        <p:nvSpPr>
          <p:cNvPr id="10" name="Rectangle 9"/>
          <p:cNvSpPr/>
          <p:nvPr userDrawn="1"/>
        </p:nvSpPr>
        <p:spPr>
          <a:xfrm>
            <a:off x="0" y="0"/>
            <a:ext cx="12190413" cy="6858000"/>
          </a:xfrm>
          <a:prstGeom prst="rect">
            <a:avLst/>
          </a:prstGeom>
          <a:gradFill flip="none" rotWithShape="1">
            <a:gsLst>
              <a:gs pos="100000">
                <a:srgbClr val="EBB0CB"/>
              </a:gs>
              <a:gs pos="22000">
                <a:srgbClr val="9C87BE"/>
              </a:gs>
              <a:gs pos="0">
                <a:srgbClr val="9C87BE"/>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4" name="Date Placeholder 3"/>
          <p:cNvSpPr>
            <a:spLocks noGrp="1"/>
          </p:cNvSpPr>
          <p:nvPr>
            <p:ph type="dt" sz="half" idx="10"/>
          </p:nvPr>
        </p:nvSpPr>
        <p:spPr/>
        <p:txBody>
          <a:bodyPr/>
          <a:lstStyle>
            <a:lvl1pPr>
              <a:defRPr>
                <a:solidFill>
                  <a:schemeClr val="bg1"/>
                </a:solidFill>
              </a:defRPr>
            </a:lvl1pPr>
          </a:lstStyle>
          <a:p>
            <a:r>
              <a:rPr lang="da-DK" noProof="0" smtClean="0"/>
              <a:t>Bynavn, xx.xx.xxxx - Navn og efternavn -  Ændres via Indsæt&gt;Sidehoved &amp; Sidefod</a:t>
            </a:r>
            <a:endParaRPr lang="en-GB" noProof="0" dirty="0"/>
          </a:p>
        </p:txBody>
      </p:sp>
      <p:sp>
        <p:nvSpPr>
          <p:cNvPr id="11" name="Footer Placeholder 10"/>
          <p:cNvSpPr>
            <a:spLocks noGrp="1"/>
          </p:cNvSpPr>
          <p:nvPr>
            <p:ph type="ftr" sz="quarter" idx="11"/>
          </p:nvPr>
        </p:nvSpPr>
        <p:spPr>
          <a:xfrm>
            <a:off x="8144424" y="-392104"/>
            <a:ext cx="3574501" cy="252000"/>
          </a:xfrm>
        </p:spPr>
        <p:txBody>
          <a:bodyPr/>
          <a:lstStyle>
            <a:lvl1pPr>
              <a:defRPr>
                <a:solidFill>
                  <a:schemeClr val="tx1">
                    <a:lumMod val="40000"/>
                    <a:lumOff val="60000"/>
                  </a:schemeClr>
                </a:solidFill>
              </a:defRPr>
            </a:lvl1pPr>
          </a:lstStyle>
          <a:p>
            <a:r>
              <a:rPr lang="en-US" smtClean="0"/>
              <a:t>Presentation title – Insert by clicking Insert&gt;Header &amp; Footer</a:t>
            </a:r>
            <a:endParaRPr lang="en-GB" dirty="0"/>
          </a:p>
        </p:txBody>
      </p:sp>
      <p:sp>
        <p:nvSpPr>
          <p:cNvPr id="12" name="Slide Number Placeholder 11"/>
          <p:cNvSpPr>
            <a:spLocks noGrp="1"/>
          </p:cNvSpPr>
          <p:nvPr>
            <p:ph type="sldNum" sz="quarter" idx="12"/>
          </p:nvPr>
        </p:nvSpPr>
        <p:spPr>
          <a:xfrm>
            <a:off x="10056981" y="7201464"/>
            <a:ext cx="1673284" cy="216000"/>
          </a:xfrm>
        </p:spPr>
        <p:txBody>
          <a:bodyPr/>
          <a:lstStyle>
            <a:lvl1pPr>
              <a:defRPr>
                <a:solidFill>
                  <a:schemeClr val="bg1">
                    <a:lumMod val="75000"/>
                  </a:schemeClr>
                </a:solidFill>
              </a:defRPr>
            </a:lvl1pPr>
          </a:lstStyle>
          <a:p>
            <a:fld id="{68928AE5-A156-4245-B132-27AD3A5D82E6}" type="slidenum">
              <a:rPr lang="en-GB" smtClean="0"/>
              <a:pPr/>
              <a:t>‹Nr.›</a:t>
            </a:fld>
            <a:endParaRPr lang="en-GB" dirty="0"/>
          </a:p>
        </p:txBody>
      </p:sp>
      <p:sp>
        <p:nvSpPr>
          <p:cNvPr id="16" name="Title 1"/>
          <p:cNvSpPr>
            <a:spLocks noGrp="1"/>
          </p:cNvSpPr>
          <p:nvPr>
            <p:ph type="ctrTitle"/>
          </p:nvPr>
        </p:nvSpPr>
        <p:spPr>
          <a:xfrm>
            <a:off x="424800" y="2224800"/>
            <a:ext cx="11306235" cy="1620000"/>
          </a:xfrm>
        </p:spPr>
        <p:txBody>
          <a:bodyPr anchor="b" anchorCtr="0"/>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17" name="Subtitle 2"/>
          <p:cNvSpPr>
            <a:spLocks noGrp="1"/>
          </p:cNvSpPr>
          <p:nvPr>
            <p:ph type="subTitle" idx="1"/>
          </p:nvPr>
        </p:nvSpPr>
        <p:spPr>
          <a:xfrm>
            <a:off x="450000" y="3940630"/>
            <a:ext cx="11278281" cy="859971"/>
          </a:xfrm>
        </p:spPr>
        <p:txBody>
          <a:bodyPr/>
          <a:lstStyle>
            <a:lvl1pPr marL="0" indent="0" algn="l">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pic>
        <p:nvPicPr>
          <p:cNvPr id="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481574" y="353806"/>
            <a:ext cx="2902249" cy="1234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07381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Forside MØRK">
    <p:spTree>
      <p:nvGrpSpPr>
        <p:cNvPr id="1" name=""/>
        <p:cNvGrpSpPr/>
        <p:nvPr/>
      </p:nvGrpSpPr>
      <p:grpSpPr>
        <a:xfrm>
          <a:off x="0" y="0"/>
          <a:ext cx="0" cy="0"/>
          <a:chOff x="0" y="0"/>
          <a:chExt cx="0" cy="0"/>
        </a:xfrm>
      </p:grpSpPr>
      <p:sp>
        <p:nvSpPr>
          <p:cNvPr id="10" name="Rectangle 9"/>
          <p:cNvSpPr/>
          <p:nvPr userDrawn="1"/>
        </p:nvSpPr>
        <p:spPr>
          <a:xfrm>
            <a:off x="0" y="0"/>
            <a:ext cx="12190413" cy="6858000"/>
          </a:xfrm>
          <a:prstGeom prst="rect">
            <a:avLst/>
          </a:prstGeom>
          <a:gradFill flip="none" rotWithShape="1">
            <a:gsLst>
              <a:gs pos="100000">
                <a:srgbClr val="DE0C7B"/>
              </a:gs>
              <a:gs pos="22000">
                <a:srgbClr val="4B2E90"/>
              </a:gs>
              <a:gs pos="0">
                <a:srgbClr val="4B2E90"/>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4" name="Date Placeholder 3"/>
          <p:cNvSpPr>
            <a:spLocks noGrp="1"/>
          </p:cNvSpPr>
          <p:nvPr>
            <p:ph type="dt" sz="half" idx="10"/>
          </p:nvPr>
        </p:nvSpPr>
        <p:spPr/>
        <p:txBody>
          <a:bodyPr/>
          <a:lstStyle>
            <a:lvl1pPr>
              <a:defRPr>
                <a:solidFill>
                  <a:schemeClr val="bg1"/>
                </a:solidFill>
              </a:defRPr>
            </a:lvl1pPr>
          </a:lstStyle>
          <a:p>
            <a:r>
              <a:rPr lang="da-DK" noProof="0" smtClean="0"/>
              <a:t>Bynavn, xx.xx.xxxx - Navn og efternavn -  Ændres via Indsæt&gt;Sidehoved &amp; Sidefod</a:t>
            </a:r>
            <a:endParaRPr lang="en-GB" noProof="0" dirty="0"/>
          </a:p>
        </p:txBody>
      </p:sp>
      <p:sp>
        <p:nvSpPr>
          <p:cNvPr id="11" name="Footer Placeholder 10"/>
          <p:cNvSpPr>
            <a:spLocks noGrp="1"/>
          </p:cNvSpPr>
          <p:nvPr>
            <p:ph type="ftr" sz="quarter" idx="11"/>
          </p:nvPr>
        </p:nvSpPr>
        <p:spPr>
          <a:xfrm>
            <a:off x="8144424" y="-392104"/>
            <a:ext cx="3574501" cy="252000"/>
          </a:xfrm>
        </p:spPr>
        <p:txBody>
          <a:bodyPr/>
          <a:lstStyle>
            <a:lvl1pPr>
              <a:defRPr>
                <a:solidFill>
                  <a:schemeClr val="tx1">
                    <a:lumMod val="40000"/>
                    <a:lumOff val="60000"/>
                  </a:schemeClr>
                </a:solidFill>
              </a:defRPr>
            </a:lvl1pPr>
          </a:lstStyle>
          <a:p>
            <a:r>
              <a:rPr lang="en-US" smtClean="0"/>
              <a:t>Presentation title – Insert by clicking Insert&gt;Header &amp; Footer</a:t>
            </a:r>
            <a:endParaRPr lang="en-GB" dirty="0"/>
          </a:p>
        </p:txBody>
      </p:sp>
      <p:sp>
        <p:nvSpPr>
          <p:cNvPr id="12" name="Slide Number Placeholder 11"/>
          <p:cNvSpPr>
            <a:spLocks noGrp="1"/>
          </p:cNvSpPr>
          <p:nvPr>
            <p:ph type="sldNum" sz="quarter" idx="12"/>
          </p:nvPr>
        </p:nvSpPr>
        <p:spPr>
          <a:xfrm>
            <a:off x="10056981" y="7201464"/>
            <a:ext cx="1673284" cy="216000"/>
          </a:xfrm>
        </p:spPr>
        <p:txBody>
          <a:bodyPr/>
          <a:lstStyle>
            <a:lvl1pPr>
              <a:defRPr>
                <a:solidFill>
                  <a:schemeClr val="bg1">
                    <a:lumMod val="75000"/>
                  </a:schemeClr>
                </a:solidFill>
              </a:defRPr>
            </a:lvl1pPr>
          </a:lstStyle>
          <a:p>
            <a:fld id="{68928AE5-A156-4245-B132-27AD3A5D82E6}" type="slidenum">
              <a:rPr lang="en-GB" smtClean="0"/>
              <a:pPr/>
              <a:t>‹Nr.›</a:t>
            </a:fld>
            <a:endParaRPr lang="en-GB" dirty="0"/>
          </a:p>
        </p:txBody>
      </p:sp>
      <p:sp>
        <p:nvSpPr>
          <p:cNvPr id="16" name="Title 1"/>
          <p:cNvSpPr>
            <a:spLocks noGrp="1"/>
          </p:cNvSpPr>
          <p:nvPr>
            <p:ph type="ctrTitle"/>
          </p:nvPr>
        </p:nvSpPr>
        <p:spPr>
          <a:xfrm>
            <a:off x="424800" y="2224800"/>
            <a:ext cx="11306235" cy="1620000"/>
          </a:xfrm>
        </p:spPr>
        <p:txBody>
          <a:bodyPr anchor="b" anchorCtr="0"/>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17" name="Subtitle 2"/>
          <p:cNvSpPr>
            <a:spLocks noGrp="1"/>
          </p:cNvSpPr>
          <p:nvPr>
            <p:ph type="subTitle" idx="1"/>
          </p:nvPr>
        </p:nvSpPr>
        <p:spPr>
          <a:xfrm>
            <a:off x="450000" y="3940630"/>
            <a:ext cx="11278281" cy="859971"/>
          </a:xfrm>
        </p:spPr>
        <p:txBody>
          <a:bodyPr/>
          <a:lstStyle>
            <a:lvl1pPr marL="0" indent="0" algn="l">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pic>
        <p:nvPicPr>
          <p:cNvPr id="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481574" y="353806"/>
            <a:ext cx="2902249" cy="1234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025606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Forside BILLEDE">
    <p:spTree>
      <p:nvGrpSpPr>
        <p:cNvPr id="1" name=""/>
        <p:cNvGrpSpPr/>
        <p:nvPr/>
      </p:nvGrpSpPr>
      <p:grpSpPr>
        <a:xfrm>
          <a:off x="0" y="0"/>
          <a:ext cx="0" cy="0"/>
          <a:chOff x="0" y="0"/>
          <a:chExt cx="0" cy="0"/>
        </a:xfrm>
      </p:grpSpPr>
      <p:sp>
        <p:nvSpPr>
          <p:cNvPr id="12" name="Rektangel 11"/>
          <p:cNvSpPr/>
          <p:nvPr userDrawn="1"/>
        </p:nvSpPr>
        <p:spPr>
          <a:xfrm>
            <a:off x="406" y="0"/>
            <a:ext cx="121896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da-D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a-DK" sz="1800" dirty="0">
              <a:solidFill>
                <a:schemeClr val="tx1"/>
              </a:solidFill>
            </a:endParaRPr>
          </a:p>
        </p:txBody>
      </p:sp>
      <p:sp>
        <p:nvSpPr>
          <p:cNvPr id="2" name="Title 1"/>
          <p:cNvSpPr>
            <a:spLocks noGrp="1"/>
          </p:cNvSpPr>
          <p:nvPr>
            <p:ph type="ctrTitle"/>
          </p:nvPr>
        </p:nvSpPr>
        <p:spPr>
          <a:xfrm>
            <a:off x="424800" y="1879600"/>
            <a:ext cx="11306235" cy="2036547"/>
          </a:xfrm>
        </p:spPr>
        <p:txBody>
          <a:bodyPr anchor="b" anchorCtr="0"/>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3" name="Subtitle 2"/>
          <p:cNvSpPr>
            <a:spLocks noGrp="1"/>
          </p:cNvSpPr>
          <p:nvPr>
            <p:ph type="subTitle" idx="1"/>
          </p:nvPr>
        </p:nvSpPr>
        <p:spPr>
          <a:xfrm>
            <a:off x="450000" y="3940630"/>
            <a:ext cx="11278281" cy="1084043"/>
          </a:xfrm>
        </p:spPr>
        <p:txBody>
          <a:bodyPr/>
          <a:lstStyle>
            <a:lvl1pPr marL="0" indent="0" algn="l">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sp>
        <p:nvSpPr>
          <p:cNvPr id="11" name="Picture Placeholder 10"/>
          <p:cNvSpPr>
            <a:spLocks noGrp="1"/>
          </p:cNvSpPr>
          <p:nvPr>
            <p:ph type="pic" sz="quarter" idx="13" hasCustomPrompt="1"/>
          </p:nvPr>
        </p:nvSpPr>
        <p:spPr>
          <a:xfrm>
            <a:off x="0" y="0"/>
            <a:ext cx="12190413" cy="6858000"/>
          </a:xfrm>
          <a:noFill/>
        </p:spPr>
        <p:txBody>
          <a:bodyPr tIns="3564000"/>
          <a:lstStyle>
            <a:lvl1pPr marL="0" indent="0" algn="ctr">
              <a:buNone/>
              <a:defRPr sz="2000"/>
            </a:lvl1pPr>
          </a:lstStyle>
          <a:p>
            <a:r>
              <a:rPr lang="en-GB" noProof="0" dirty="0" smtClean="0"/>
              <a:t>Insert picture</a:t>
            </a:r>
            <a:endParaRPr lang="en-GB" noProof="0" dirty="0"/>
          </a:p>
        </p:txBody>
      </p:sp>
      <p:sp>
        <p:nvSpPr>
          <p:cNvPr id="4" name="Date Placeholder 3"/>
          <p:cNvSpPr>
            <a:spLocks noGrp="1"/>
          </p:cNvSpPr>
          <p:nvPr>
            <p:ph type="dt" sz="half" idx="16"/>
          </p:nvPr>
        </p:nvSpPr>
        <p:spPr/>
        <p:txBody>
          <a:bodyPr/>
          <a:lstStyle>
            <a:lvl1pPr>
              <a:defRPr>
                <a:solidFill>
                  <a:schemeClr val="bg1"/>
                </a:solidFill>
              </a:defRPr>
            </a:lvl1pPr>
          </a:lstStyle>
          <a:p>
            <a:r>
              <a:rPr lang="da-DK" smtClean="0"/>
              <a:t>Bynavn, xx.xx.xxxx - Navn og efternavn -  Ændres via Indsæt&gt;Sidehoved &amp; Sidefod</a:t>
            </a:r>
            <a:endParaRPr lang="en-GB" dirty="0"/>
          </a:p>
        </p:txBody>
      </p:sp>
      <p:sp>
        <p:nvSpPr>
          <p:cNvPr id="8" name="Footer Placeholder 7"/>
          <p:cNvSpPr>
            <a:spLocks noGrp="1"/>
          </p:cNvSpPr>
          <p:nvPr>
            <p:ph type="ftr" sz="quarter" idx="17"/>
          </p:nvPr>
        </p:nvSpPr>
        <p:spPr>
          <a:xfrm>
            <a:off x="10040938" y="-484179"/>
            <a:ext cx="1664738" cy="324000"/>
          </a:xfrm>
        </p:spPr>
        <p:txBody>
          <a:bodyPr/>
          <a:lstStyle>
            <a:lvl1pPr>
              <a:defRPr>
                <a:solidFill>
                  <a:schemeClr val="tx1">
                    <a:lumMod val="40000"/>
                    <a:lumOff val="60000"/>
                  </a:schemeClr>
                </a:solidFill>
              </a:defRPr>
            </a:lvl1pPr>
          </a:lstStyle>
          <a:p>
            <a:r>
              <a:rPr lang="en-US" smtClean="0"/>
              <a:t>Presentation title – Insert by clicking Insert&gt;Header &amp; Footer</a:t>
            </a:r>
            <a:endParaRPr lang="en-GB" dirty="0"/>
          </a:p>
        </p:txBody>
      </p:sp>
      <p:sp>
        <p:nvSpPr>
          <p:cNvPr id="9" name="Slide Number Placeholder 8"/>
          <p:cNvSpPr>
            <a:spLocks noGrp="1"/>
          </p:cNvSpPr>
          <p:nvPr>
            <p:ph type="sldNum" sz="quarter" idx="18"/>
          </p:nvPr>
        </p:nvSpPr>
        <p:spPr>
          <a:xfrm>
            <a:off x="10040938" y="7236389"/>
            <a:ext cx="1673284" cy="216000"/>
          </a:xfrm>
        </p:spPr>
        <p:txBody>
          <a:bodyPr/>
          <a:lstStyle>
            <a:lvl1pPr>
              <a:defRPr>
                <a:solidFill>
                  <a:schemeClr val="bg1">
                    <a:lumMod val="75000"/>
                  </a:schemeClr>
                </a:solidFill>
              </a:defRPr>
            </a:lvl1pPr>
          </a:lstStyle>
          <a:p>
            <a:r>
              <a:rPr lang="en-GB" smtClean="0"/>
              <a:t>Page </a:t>
            </a:r>
            <a:fld id="{68928AE5-A156-4245-B132-27AD3A5D82E6}" type="slidenum">
              <a:rPr lang="en-GB" smtClean="0"/>
              <a:pPr/>
              <a:t>‹Nr.›</a:t>
            </a:fld>
            <a:endParaRPr lang="en-GB" dirty="0"/>
          </a:p>
        </p:txBody>
      </p:sp>
      <p:sp>
        <p:nvSpPr>
          <p:cNvPr id="13" name="Text Placeholder 3"/>
          <p:cNvSpPr>
            <a:spLocks noGrp="1"/>
          </p:cNvSpPr>
          <p:nvPr>
            <p:ph type="body" sz="quarter" idx="14"/>
          </p:nvPr>
        </p:nvSpPr>
        <p:spPr>
          <a:xfrm>
            <a:off x="478800" y="360000"/>
            <a:ext cx="2865600" cy="1220400"/>
          </a:xfrm>
          <a:blipFill>
            <a:blip r:embed="rId2"/>
            <a:stretch>
              <a:fillRect/>
            </a:stretch>
          </a:blipFill>
        </p:spPr>
        <p:txBody>
          <a:bodyPr tIns="18000000"/>
          <a:lstStyle>
            <a:lvl1pPr marL="0" indent="0">
              <a:buNone/>
              <a:defRPr sz="100"/>
            </a:lvl1pPr>
          </a:lstStyle>
          <a:p>
            <a:pPr lvl="0"/>
            <a:endParaRPr lang="da-DK" noProof="0" dirty="0"/>
          </a:p>
        </p:txBody>
      </p:sp>
      <p:grpSp>
        <p:nvGrpSpPr>
          <p:cNvPr id="17" name="Gruppe 12"/>
          <p:cNvGrpSpPr/>
          <p:nvPr userDrawn="1"/>
        </p:nvGrpSpPr>
        <p:grpSpPr>
          <a:xfrm>
            <a:off x="-2095500" y="3577516"/>
            <a:ext cx="1992312" cy="1692771"/>
            <a:chOff x="-2095500" y="3577516"/>
            <a:chExt cx="1992312" cy="1692771"/>
          </a:xfrm>
        </p:grpSpPr>
        <p:sp>
          <p:nvSpPr>
            <p:cNvPr id="18" name="TextBox 5"/>
            <p:cNvSpPr txBox="1">
              <a:spLocks noChangeArrowheads="1"/>
            </p:cNvSpPr>
            <p:nvPr userDrawn="1"/>
          </p:nvSpPr>
          <p:spPr bwMode="auto">
            <a:xfrm>
              <a:off x="-2095500" y="3577516"/>
              <a:ext cx="1992312"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3000 x 1688 pixels</a:t>
              </a:r>
            </a:p>
            <a:p>
              <a:pPr algn="r" eaLnBrk="1" hangingPunct="1">
                <a:defRPr/>
              </a:pPr>
              <a:endParaRPr lang="da-DK" sz="1000" b="1" dirty="0" smtClean="0">
                <a:solidFill>
                  <a:srgbClr val="464646"/>
                </a:solidFill>
                <a:latin typeface="+mn-lt"/>
              </a:endParaRPr>
            </a:p>
            <a:p>
              <a:pPr algn="r" eaLnBrk="1" hangingPunct="1">
                <a:defRPr/>
              </a:pPr>
              <a:r>
                <a:rPr lang="da-DK" sz="1000" b="1" dirty="0" smtClean="0">
                  <a:solidFill>
                    <a:srgbClr val="464646"/>
                  </a:solidFill>
                  <a:latin typeface="+mn-lt"/>
                </a:rPr>
                <a:t>Indsæt</a:t>
              </a:r>
              <a:r>
                <a:rPr lang="da-DK" sz="1000" b="1" baseline="0" dirty="0" smtClean="0">
                  <a:solidFill>
                    <a:srgbClr val="464646"/>
                  </a:solidFill>
                  <a:latin typeface="+mn-lt"/>
                </a:rPr>
                <a:t> et </a:t>
              </a:r>
              <a:r>
                <a:rPr lang="da-DK" sz="1000" b="1" dirty="0" smtClean="0">
                  <a:solidFill>
                    <a:srgbClr val="464646"/>
                  </a:solidFill>
                  <a:latin typeface="+mn-lt"/>
                </a:rPr>
                <a:t>billede</a:t>
              </a:r>
            </a:p>
            <a:p>
              <a:pPr algn="r" eaLnBrk="1" hangingPunct="1">
                <a:defRPr/>
              </a:pPr>
              <a:r>
                <a:rPr lang="da-DK" sz="1000" b="1" dirty="0" smtClean="0">
                  <a:solidFill>
                    <a:srgbClr val="464646"/>
                  </a:solidFill>
                  <a:latin typeface="+mn-lt"/>
                </a:rPr>
                <a:t>1. </a:t>
              </a:r>
              <a:r>
                <a:rPr lang="da-DK" sz="1000" dirty="0" smtClean="0">
                  <a:solidFill>
                    <a:srgbClr val="464646"/>
                  </a:solidFill>
                  <a:latin typeface="+mn-lt"/>
                </a:rPr>
                <a:t>Brug billede-indsættelsesikonet </a:t>
              </a:r>
              <a:br>
                <a:rPr lang="da-DK" sz="1000" dirty="0" smtClean="0">
                  <a:solidFill>
                    <a:srgbClr val="464646"/>
                  </a:solidFill>
                  <a:latin typeface="+mn-lt"/>
                </a:rPr>
              </a:br>
              <a:r>
                <a:rPr lang="da-DK" sz="1000" dirty="0" smtClean="0">
                  <a:solidFill>
                    <a:srgbClr val="464646"/>
                  </a:solidFill>
                  <a:latin typeface="+mn-lt"/>
                </a:rPr>
                <a:t>i midten af pladsholderen</a:t>
              </a:r>
              <a:br>
                <a:rPr lang="da-DK" sz="1000" dirty="0" smtClean="0">
                  <a:solidFill>
                    <a:srgbClr val="464646"/>
                  </a:solidFill>
                  <a:latin typeface="+mn-lt"/>
                </a:rPr>
              </a:br>
              <a:endParaRPr lang="da-DK" sz="1000" dirty="0" smtClean="0">
                <a:solidFill>
                  <a:srgbClr val="464646"/>
                </a:solidFill>
                <a:latin typeface="+mn-lt"/>
              </a:endParaRPr>
            </a:p>
            <a:p>
              <a:pPr algn="r" eaLnBrk="1" hangingPunct="1">
                <a:defRPr/>
              </a:pPr>
              <a:r>
                <a:rPr lang="da-DK" sz="1000" dirty="0" smtClean="0">
                  <a:solidFill>
                    <a:srgbClr val="464646"/>
                  </a:solidFill>
                  <a:latin typeface="+mn-lt"/>
                </a:rPr>
                <a:t/>
              </a:r>
              <a:br>
                <a:rPr lang="da-DK" sz="1000" dirty="0" smtClean="0">
                  <a:solidFill>
                    <a:srgbClr val="464646"/>
                  </a:solidFill>
                  <a:latin typeface="+mn-lt"/>
                </a:rPr>
              </a:br>
              <a:r>
                <a:rPr lang="da-DK" sz="1000" b="1" dirty="0" smtClean="0">
                  <a:solidFill>
                    <a:srgbClr val="464646"/>
                  </a:solidFill>
                  <a:latin typeface="+mn-lt"/>
                </a:rPr>
                <a:t>2.</a:t>
              </a:r>
              <a:r>
                <a:rPr lang="da-DK" sz="1000" b="1" baseline="0" dirty="0" smtClean="0">
                  <a:solidFill>
                    <a:srgbClr val="464646"/>
                  </a:solidFill>
                  <a:latin typeface="+mn-lt"/>
                </a:rPr>
                <a:t> </a:t>
              </a:r>
              <a:r>
                <a:rPr lang="da-DK" sz="1000" dirty="0" smtClean="0">
                  <a:solidFill>
                    <a:srgbClr val="464646"/>
                  </a:solidFill>
                  <a:latin typeface="+mn-lt"/>
                </a:rPr>
                <a:t>Indsæt billede, højre klik på billedet </a:t>
              </a:r>
              <a:br>
                <a:rPr lang="da-DK" sz="1000" dirty="0" smtClean="0">
                  <a:solidFill>
                    <a:srgbClr val="464646"/>
                  </a:solidFill>
                  <a:latin typeface="+mn-lt"/>
                </a:rPr>
              </a:br>
              <a:r>
                <a:rPr lang="da-DK" sz="1000" dirty="0" smtClean="0">
                  <a:solidFill>
                    <a:srgbClr val="464646"/>
                  </a:solidFill>
                  <a:latin typeface="+mn-lt"/>
                </a:rPr>
                <a:t>og vælg </a:t>
              </a:r>
              <a:r>
                <a:rPr lang="da-DK" sz="1000" b="1" dirty="0" smtClean="0">
                  <a:solidFill>
                    <a:srgbClr val="464646"/>
                  </a:solidFill>
                  <a:latin typeface="+mn-lt"/>
                </a:rPr>
                <a:t>”Send bagerst”</a:t>
              </a:r>
            </a:p>
          </p:txBody>
        </p:sp>
        <p:pic>
          <p:nvPicPr>
            <p:cNvPr id="19" name="Picture 2"/>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b="7804"/>
            <a:stretch/>
          </p:blipFill>
          <p:spPr bwMode="auto">
            <a:xfrm>
              <a:off x="-385514" y="4683316"/>
              <a:ext cx="282326" cy="2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8590599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Forside gradient  BILLEDE">
    <p:spTree>
      <p:nvGrpSpPr>
        <p:cNvPr id="1" name=""/>
        <p:cNvGrpSpPr/>
        <p:nvPr/>
      </p:nvGrpSpPr>
      <p:grpSpPr>
        <a:xfrm>
          <a:off x="0" y="0"/>
          <a:ext cx="0" cy="0"/>
          <a:chOff x="0" y="0"/>
          <a:chExt cx="0" cy="0"/>
        </a:xfrm>
      </p:grpSpPr>
      <p:sp>
        <p:nvSpPr>
          <p:cNvPr id="12" name="Rektangel 11"/>
          <p:cNvSpPr/>
          <p:nvPr userDrawn="1"/>
        </p:nvSpPr>
        <p:spPr>
          <a:xfrm>
            <a:off x="406" y="0"/>
            <a:ext cx="121896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da-D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a-DK" sz="1800" dirty="0">
              <a:solidFill>
                <a:schemeClr val="tx1"/>
              </a:solidFill>
            </a:endParaRPr>
          </a:p>
        </p:txBody>
      </p:sp>
      <p:sp>
        <p:nvSpPr>
          <p:cNvPr id="2" name="Title 1"/>
          <p:cNvSpPr>
            <a:spLocks noGrp="1"/>
          </p:cNvSpPr>
          <p:nvPr>
            <p:ph type="ctrTitle"/>
          </p:nvPr>
        </p:nvSpPr>
        <p:spPr>
          <a:xfrm>
            <a:off x="0" y="0"/>
            <a:ext cx="12190413" cy="6858000"/>
          </a:xfrm>
          <a:blipFill dpi="0" rotWithShape="1">
            <a:blip r:embed="rId2">
              <a:alphaModFix amt="50000"/>
            </a:blip>
            <a:srcRect/>
            <a:stretch>
              <a:fillRect/>
            </a:stretch>
          </a:blipFill>
        </p:spPr>
        <p:txBody>
          <a:bodyPr lIns="424800" rIns="421200" bIns="3013200" anchor="b" anchorCtr="0"/>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11" name="Picture Placeholder 10"/>
          <p:cNvSpPr>
            <a:spLocks noGrp="1"/>
          </p:cNvSpPr>
          <p:nvPr>
            <p:ph type="pic" sz="quarter" idx="13" hasCustomPrompt="1"/>
          </p:nvPr>
        </p:nvSpPr>
        <p:spPr>
          <a:xfrm>
            <a:off x="0" y="0"/>
            <a:ext cx="12190413" cy="6858000"/>
          </a:xfrm>
          <a:noFill/>
        </p:spPr>
        <p:txBody>
          <a:bodyPr tIns="3564000"/>
          <a:lstStyle>
            <a:lvl1pPr marL="0" indent="0" algn="ctr">
              <a:buNone/>
              <a:defRPr sz="2000"/>
            </a:lvl1pPr>
          </a:lstStyle>
          <a:p>
            <a:r>
              <a:rPr lang="en-GB" noProof="0" dirty="0" smtClean="0"/>
              <a:t>Insert picture</a:t>
            </a:r>
            <a:endParaRPr lang="en-GB" noProof="0" dirty="0"/>
          </a:p>
        </p:txBody>
      </p:sp>
      <p:sp>
        <p:nvSpPr>
          <p:cNvPr id="3" name="Subtitle 2"/>
          <p:cNvSpPr>
            <a:spLocks noGrp="1"/>
          </p:cNvSpPr>
          <p:nvPr>
            <p:ph type="subTitle" idx="1"/>
          </p:nvPr>
        </p:nvSpPr>
        <p:spPr>
          <a:xfrm>
            <a:off x="450000" y="3940630"/>
            <a:ext cx="11278281" cy="1084043"/>
          </a:xfrm>
        </p:spPr>
        <p:txBody>
          <a:bodyPr/>
          <a:lstStyle>
            <a:lvl1pPr marL="0" indent="0" algn="l">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sp>
        <p:nvSpPr>
          <p:cNvPr id="4" name="Date Placeholder 3"/>
          <p:cNvSpPr>
            <a:spLocks noGrp="1"/>
          </p:cNvSpPr>
          <p:nvPr>
            <p:ph type="dt" sz="half" idx="10"/>
          </p:nvPr>
        </p:nvSpPr>
        <p:spPr/>
        <p:txBody>
          <a:bodyPr/>
          <a:lstStyle>
            <a:lvl1pPr>
              <a:defRPr>
                <a:solidFill>
                  <a:schemeClr val="bg1"/>
                </a:solidFill>
              </a:defRPr>
            </a:lvl1pPr>
          </a:lstStyle>
          <a:p>
            <a:r>
              <a:rPr lang="da-DK" noProof="0" smtClean="0"/>
              <a:t>Bynavn, xx.xx.xxxx - Navn og efternavn -  Ændres via Indsæt&gt;Sidehoved &amp; Sidefod</a:t>
            </a:r>
            <a:endParaRPr lang="en-GB" noProof="0" dirty="0"/>
          </a:p>
        </p:txBody>
      </p:sp>
      <p:sp>
        <p:nvSpPr>
          <p:cNvPr id="20" name="Footer Placeholder 10"/>
          <p:cNvSpPr>
            <a:spLocks noGrp="1"/>
          </p:cNvSpPr>
          <p:nvPr>
            <p:ph type="ftr" sz="quarter" idx="11"/>
          </p:nvPr>
        </p:nvSpPr>
        <p:spPr>
          <a:xfrm>
            <a:off x="8144424" y="-392104"/>
            <a:ext cx="3574501" cy="252000"/>
          </a:xfrm>
        </p:spPr>
        <p:txBody>
          <a:bodyPr/>
          <a:lstStyle>
            <a:lvl1pPr>
              <a:defRPr>
                <a:solidFill>
                  <a:schemeClr val="tx1">
                    <a:lumMod val="40000"/>
                    <a:lumOff val="60000"/>
                  </a:schemeClr>
                </a:solidFill>
              </a:defRPr>
            </a:lvl1pPr>
          </a:lstStyle>
          <a:p>
            <a:r>
              <a:rPr lang="en-US" smtClean="0"/>
              <a:t>Presentation title – Insert by clicking Insert&gt;Header &amp; Footer</a:t>
            </a:r>
            <a:endParaRPr lang="en-GB" dirty="0"/>
          </a:p>
        </p:txBody>
      </p:sp>
      <p:sp>
        <p:nvSpPr>
          <p:cNvPr id="21" name="Slide Number Placeholder 11"/>
          <p:cNvSpPr>
            <a:spLocks noGrp="1"/>
          </p:cNvSpPr>
          <p:nvPr>
            <p:ph type="sldNum" sz="quarter" idx="12"/>
          </p:nvPr>
        </p:nvSpPr>
        <p:spPr>
          <a:xfrm>
            <a:off x="10056981" y="7201464"/>
            <a:ext cx="1673284" cy="216000"/>
          </a:xfrm>
        </p:spPr>
        <p:txBody>
          <a:bodyPr/>
          <a:lstStyle>
            <a:lvl1pPr>
              <a:defRPr>
                <a:solidFill>
                  <a:schemeClr val="bg1">
                    <a:lumMod val="75000"/>
                  </a:schemeClr>
                </a:solidFill>
              </a:defRPr>
            </a:lvl1pPr>
          </a:lstStyle>
          <a:p>
            <a:fld id="{68928AE5-A156-4245-B132-27AD3A5D82E6}" type="slidenum">
              <a:rPr lang="en-GB" smtClean="0"/>
              <a:pPr/>
              <a:t>‹Nr.›</a:t>
            </a:fld>
            <a:endParaRPr lang="en-GB" dirty="0"/>
          </a:p>
        </p:txBody>
      </p:sp>
      <p:sp>
        <p:nvSpPr>
          <p:cNvPr id="13" name="Text Placeholder 3"/>
          <p:cNvSpPr>
            <a:spLocks noGrp="1"/>
          </p:cNvSpPr>
          <p:nvPr>
            <p:ph type="body" sz="quarter" idx="14"/>
          </p:nvPr>
        </p:nvSpPr>
        <p:spPr>
          <a:xfrm>
            <a:off x="478800" y="360000"/>
            <a:ext cx="2865600" cy="1220400"/>
          </a:xfrm>
          <a:blipFill>
            <a:blip r:embed="rId3"/>
            <a:stretch>
              <a:fillRect/>
            </a:stretch>
          </a:blipFill>
        </p:spPr>
        <p:txBody>
          <a:bodyPr tIns="18000000"/>
          <a:lstStyle>
            <a:lvl1pPr marL="0" indent="0">
              <a:buNone/>
              <a:defRPr sz="100"/>
            </a:lvl1pPr>
          </a:lstStyle>
          <a:p>
            <a:pPr lvl="0"/>
            <a:endParaRPr lang="da-DK" noProof="0" dirty="0"/>
          </a:p>
        </p:txBody>
      </p:sp>
      <p:grpSp>
        <p:nvGrpSpPr>
          <p:cNvPr id="17" name="Gruppe 12"/>
          <p:cNvGrpSpPr/>
          <p:nvPr userDrawn="1"/>
        </p:nvGrpSpPr>
        <p:grpSpPr>
          <a:xfrm>
            <a:off x="-2095500" y="3577516"/>
            <a:ext cx="1992312" cy="1692771"/>
            <a:chOff x="-2095500" y="3577516"/>
            <a:chExt cx="1992312" cy="1692771"/>
          </a:xfrm>
        </p:grpSpPr>
        <p:sp>
          <p:nvSpPr>
            <p:cNvPr id="18" name="TextBox 5"/>
            <p:cNvSpPr txBox="1">
              <a:spLocks noChangeArrowheads="1"/>
            </p:cNvSpPr>
            <p:nvPr userDrawn="1"/>
          </p:nvSpPr>
          <p:spPr bwMode="auto">
            <a:xfrm>
              <a:off x="-2095500" y="3577516"/>
              <a:ext cx="1992312"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3000 x 1688 pixels</a:t>
              </a:r>
            </a:p>
            <a:p>
              <a:pPr algn="r" eaLnBrk="1" hangingPunct="1">
                <a:defRPr/>
              </a:pPr>
              <a:endParaRPr lang="da-DK" sz="1000" b="1" dirty="0" smtClean="0">
                <a:solidFill>
                  <a:srgbClr val="464646"/>
                </a:solidFill>
                <a:latin typeface="+mn-lt"/>
              </a:endParaRPr>
            </a:p>
            <a:p>
              <a:pPr algn="r" eaLnBrk="1" hangingPunct="1">
                <a:defRPr/>
              </a:pPr>
              <a:r>
                <a:rPr lang="da-DK" sz="1000" b="1" dirty="0" smtClean="0">
                  <a:solidFill>
                    <a:srgbClr val="464646"/>
                  </a:solidFill>
                  <a:latin typeface="+mn-lt"/>
                </a:rPr>
                <a:t>Indsæt</a:t>
              </a:r>
              <a:r>
                <a:rPr lang="da-DK" sz="1000" b="1" baseline="0" dirty="0" smtClean="0">
                  <a:solidFill>
                    <a:srgbClr val="464646"/>
                  </a:solidFill>
                  <a:latin typeface="+mn-lt"/>
                </a:rPr>
                <a:t> et </a:t>
              </a:r>
              <a:r>
                <a:rPr lang="da-DK" sz="1000" b="1" dirty="0" smtClean="0">
                  <a:solidFill>
                    <a:srgbClr val="464646"/>
                  </a:solidFill>
                  <a:latin typeface="+mn-lt"/>
                </a:rPr>
                <a:t>billede</a:t>
              </a:r>
            </a:p>
            <a:p>
              <a:pPr algn="r" eaLnBrk="1" hangingPunct="1">
                <a:defRPr/>
              </a:pPr>
              <a:r>
                <a:rPr lang="da-DK" sz="1000" b="1" dirty="0" smtClean="0">
                  <a:solidFill>
                    <a:srgbClr val="464646"/>
                  </a:solidFill>
                  <a:latin typeface="+mn-lt"/>
                </a:rPr>
                <a:t>1. </a:t>
              </a:r>
              <a:r>
                <a:rPr lang="da-DK" sz="1000" dirty="0" smtClean="0">
                  <a:solidFill>
                    <a:srgbClr val="464646"/>
                  </a:solidFill>
                  <a:latin typeface="+mn-lt"/>
                </a:rPr>
                <a:t>Brug billede-indsættelsesikonet </a:t>
              </a:r>
              <a:br>
                <a:rPr lang="da-DK" sz="1000" dirty="0" smtClean="0">
                  <a:solidFill>
                    <a:srgbClr val="464646"/>
                  </a:solidFill>
                  <a:latin typeface="+mn-lt"/>
                </a:rPr>
              </a:br>
              <a:r>
                <a:rPr lang="da-DK" sz="1000" dirty="0" smtClean="0">
                  <a:solidFill>
                    <a:srgbClr val="464646"/>
                  </a:solidFill>
                  <a:latin typeface="+mn-lt"/>
                </a:rPr>
                <a:t>i midten af pladsholderen</a:t>
              </a:r>
              <a:br>
                <a:rPr lang="da-DK" sz="1000" dirty="0" smtClean="0">
                  <a:solidFill>
                    <a:srgbClr val="464646"/>
                  </a:solidFill>
                  <a:latin typeface="+mn-lt"/>
                </a:rPr>
              </a:br>
              <a:endParaRPr lang="da-DK" sz="1000" dirty="0" smtClean="0">
                <a:solidFill>
                  <a:srgbClr val="464646"/>
                </a:solidFill>
                <a:latin typeface="+mn-lt"/>
              </a:endParaRPr>
            </a:p>
            <a:p>
              <a:pPr algn="r" eaLnBrk="1" hangingPunct="1">
                <a:defRPr/>
              </a:pPr>
              <a:r>
                <a:rPr lang="da-DK" sz="1000" dirty="0" smtClean="0">
                  <a:solidFill>
                    <a:srgbClr val="464646"/>
                  </a:solidFill>
                  <a:latin typeface="+mn-lt"/>
                </a:rPr>
                <a:t/>
              </a:r>
              <a:br>
                <a:rPr lang="da-DK" sz="1000" dirty="0" smtClean="0">
                  <a:solidFill>
                    <a:srgbClr val="464646"/>
                  </a:solidFill>
                  <a:latin typeface="+mn-lt"/>
                </a:rPr>
              </a:br>
              <a:r>
                <a:rPr lang="da-DK" sz="1000" b="1" dirty="0" smtClean="0">
                  <a:solidFill>
                    <a:srgbClr val="464646"/>
                  </a:solidFill>
                  <a:latin typeface="+mn-lt"/>
                </a:rPr>
                <a:t>2.</a:t>
              </a:r>
              <a:r>
                <a:rPr lang="da-DK" sz="1000" b="1" baseline="0" dirty="0" smtClean="0">
                  <a:solidFill>
                    <a:srgbClr val="464646"/>
                  </a:solidFill>
                  <a:latin typeface="+mn-lt"/>
                </a:rPr>
                <a:t> </a:t>
              </a:r>
              <a:r>
                <a:rPr lang="da-DK" sz="1000" dirty="0" smtClean="0">
                  <a:solidFill>
                    <a:srgbClr val="464646"/>
                  </a:solidFill>
                  <a:latin typeface="+mn-lt"/>
                </a:rPr>
                <a:t>Indsæt billede, højre klik på billedet </a:t>
              </a:r>
              <a:br>
                <a:rPr lang="da-DK" sz="1000" dirty="0" smtClean="0">
                  <a:solidFill>
                    <a:srgbClr val="464646"/>
                  </a:solidFill>
                  <a:latin typeface="+mn-lt"/>
                </a:rPr>
              </a:br>
              <a:r>
                <a:rPr lang="da-DK" sz="1000" dirty="0" smtClean="0">
                  <a:solidFill>
                    <a:srgbClr val="464646"/>
                  </a:solidFill>
                  <a:latin typeface="+mn-lt"/>
                </a:rPr>
                <a:t>og vælg </a:t>
              </a:r>
              <a:r>
                <a:rPr lang="da-DK" sz="1000" b="1" dirty="0" smtClean="0">
                  <a:solidFill>
                    <a:srgbClr val="464646"/>
                  </a:solidFill>
                  <a:latin typeface="+mn-lt"/>
                </a:rPr>
                <a:t>”Send bagerst”</a:t>
              </a:r>
            </a:p>
          </p:txBody>
        </p:sp>
        <p:pic>
          <p:nvPicPr>
            <p:cNvPr id="19" name="Picture 2"/>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b="7804"/>
            <a:stretch/>
          </p:blipFill>
          <p:spPr bwMode="auto">
            <a:xfrm>
              <a:off x="-385514" y="4683316"/>
              <a:ext cx="282326" cy="2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08351079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GB" dirty="0"/>
          </a:p>
        </p:txBody>
      </p:sp>
      <p:sp>
        <p:nvSpPr>
          <p:cNvPr id="6" name="Date Placeholder 5"/>
          <p:cNvSpPr>
            <a:spLocks noGrp="1"/>
          </p:cNvSpPr>
          <p:nvPr>
            <p:ph type="dt" sz="half" idx="10"/>
          </p:nvPr>
        </p:nvSpPr>
        <p:spPr/>
        <p:txBody>
          <a:bodyPr/>
          <a:lstStyle/>
          <a:p>
            <a:r>
              <a:rPr lang="da-DK" noProof="0" smtClean="0"/>
              <a:t>Bynavn, xx.xx.xxxx - Navn og efternavn -  Ændres via Indsæt&gt;Sidehoved &amp; Sidefod</a:t>
            </a:r>
            <a:endParaRPr lang="en-GB" noProof="0" dirty="0"/>
          </a:p>
        </p:txBody>
      </p:sp>
      <p:sp>
        <p:nvSpPr>
          <p:cNvPr id="7" name="Footer Placeholder 6"/>
          <p:cNvSpPr>
            <a:spLocks noGrp="1"/>
          </p:cNvSpPr>
          <p:nvPr>
            <p:ph type="ftr" sz="quarter" idx="11"/>
          </p:nvPr>
        </p:nvSpPr>
        <p:spPr/>
        <p:txBody>
          <a:bodyPr/>
          <a:lstStyle/>
          <a:p>
            <a:r>
              <a:rPr lang="en-US" noProof="0" smtClean="0"/>
              <a:t>Presentation title – Insert by clicking Insert&gt;Header &amp; Footer</a:t>
            </a:r>
            <a:endParaRPr lang="en-GB" noProof="0" dirty="0"/>
          </a:p>
        </p:txBody>
      </p:sp>
      <p:sp>
        <p:nvSpPr>
          <p:cNvPr id="8" name="Slide Number Placeholder 7"/>
          <p:cNvSpPr>
            <a:spLocks noGrp="1"/>
          </p:cNvSpPr>
          <p:nvPr>
            <p:ph type="sldNum" sz="quarter" idx="12"/>
          </p:nvPr>
        </p:nvSpPr>
        <p:spPr/>
        <p:txBody>
          <a:bodyPr/>
          <a:lstStyle/>
          <a:p>
            <a:r>
              <a:rPr lang="en-GB" smtClean="0"/>
              <a:t>Page </a:t>
            </a:r>
            <a:fld id="{68928AE5-A156-4245-B132-27AD3A5D82E6}" type="slidenum">
              <a:rPr lang="en-GB" smtClean="0"/>
              <a:pPr/>
              <a:t>‹Nr.›</a:t>
            </a:fld>
            <a:endParaRPr lang="en-GB" dirty="0"/>
          </a:p>
        </p:txBody>
      </p:sp>
    </p:spTree>
    <p:extLst>
      <p:ext uri="{BB962C8B-B14F-4D97-AF65-F5344CB8AC3E}">
        <p14:creationId xmlns:p14="http://schemas.microsoft.com/office/powerpoint/2010/main" val="75476948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el og ind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Click to edit Master title style</a:t>
            </a:r>
            <a:endParaRPr lang="en-GB" noProof="0" dirty="0"/>
          </a:p>
        </p:txBody>
      </p:sp>
      <p:sp>
        <p:nvSpPr>
          <p:cNvPr id="3" name="Content Placeholder 2"/>
          <p:cNvSpPr>
            <a:spLocks noGrp="1"/>
          </p:cNvSpPr>
          <p:nvPr>
            <p:ph idx="1"/>
          </p:nvPr>
        </p:nvSpPr>
        <p:spPr/>
        <p:txBody>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4" name="Date Placeholder 3"/>
          <p:cNvSpPr>
            <a:spLocks noGrp="1"/>
          </p:cNvSpPr>
          <p:nvPr>
            <p:ph type="dt" sz="half" idx="10"/>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1"/>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2"/>
          </p:nvPr>
        </p:nvSpPr>
        <p:spPr/>
        <p:txBody>
          <a:bodyPr/>
          <a:lstStyle/>
          <a:p>
            <a:r>
              <a:rPr lang="en-GB" smtClean="0"/>
              <a:t>Page </a:t>
            </a:r>
            <a:fld id="{68928AE5-A156-4245-B132-27AD3A5D82E6}" type="slidenum">
              <a:rPr lang="en-GB" smtClean="0"/>
              <a:pPr/>
              <a:t>‹Nr.›</a:t>
            </a:fld>
            <a:endParaRPr lang="en-GB" dirty="0"/>
          </a:p>
        </p:txBody>
      </p:sp>
    </p:spTree>
    <p:extLst>
      <p:ext uri="{BB962C8B-B14F-4D97-AF65-F5344CB8AC3E}">
        <p14:creationId xmlns:p14="http://schemas.microsoft.com/office/powerpoint/2010/main" val="3739448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rside gradient  BILLEDE">
    <p:spTree>
      <p:nvGrpSpPr>
        <p:cNvPr id="1" name=""/>
        <p:cNvGrpSpPr/>
        <p:nvPr/>
      </p:nvGrpSpPr>
      <p:grpSpPr>
        <a:xfrm>
          <a:off x="0" y="0"/>
          <a:ext cx="0" cy="0"/>
          <a:chOff x="0" y="0"/>
          <a:chExt cx="0" cy="0"/>
        </a:xfrm>
      </p:grpSpPr>
      <p:sp>
        <p:nvSpPr>
          <p:cNvPr id="13" name="Rektangel 12"/>
          <p:cNvSpPr/>
          <p:nvPr userDrawn="1"/>
        </p:nvSpPr>
        <p:spPr>
          <a:xfrm>
            <a:off x="406" y="0"/>
            <a:ext cx="121896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da-D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a-DK" sz="1800" dirty="0">
              <a:solidFill>
                <a:schemeClr val="tx1"/>
              </a:solidFill>
            </a:endParaRPr>
          </a:p>
        </p:txBody>
      </p:sp>
      <p:sp>
        <p:nvSpPr>
          <p:cNvPr id="2" name="Title 1"/>
          <p:cNvSpPr>
            <a:spLocks noGrp="1"/>
          </p:cNvSpPr>
          <p:nvPr>
            <p:ph type="ctrTitle"/>
          </p:nvPr>
        </p:nvSpPr>
        <p:spPr>
          <a:xfrm>
            <a:off x="0" y="0"/>
            <a:ext cx="12190413" cy="6858000"/>
          </a:xfrm>
          <a:blipFill>
            <a:blip r:embed="rId2"/>
            <a:stretch>
              <a:fillRect/>
            </a:stretch>
          </a:blipFill>
        </p:spPr>
        <p:txBody>
          <a:bodyPr lIns="424800" rIns="421200" bIns="3013200" anchor="b" anchorCtr="0"/>
          <a:lstStyle>
            <a:lvl1pPr>
              <a:lnSpc>
                <a:spcPct val="81000"/>
              </a:lnSpc>
              <a:defRPr sz="6900">
                <a:solidFill>
                  <a:schemeClr val="bg1"/>
                </a:solidFill>
              </a:defRPr>
            </a:lvl1pPr>
          </a:lstStyle>
          <a:p>
            <a:r>
              <a:rPr lang="da-DK" noProof="0" smtClean="0"/>
              <a:t>Klik for at redigere i master</a:t>
            </a:r>
            <a:endParaRPr lang="en-GB" noProof="0" dirty="0"/>
          </a:p>
        </p:txBody>
      </p:sp>
      <p:sp>
        <p:nvSpPr>
          <p:cNvPr id="11" name="Picture Placeholder 10"/>
          <p:cNvSpPr>
            <a:spLocks noGrp="1"/>
          </p:cNvSpPr>
          <p:nvPr>
            <p:ph type="pic" sz="quarter" idx="13" hasCustomPrompt="1"/>
          </p:nvPr>
        </p:nvSpPr>
        <p:spPr>
          <a:xfrm>
            <a:off x="0" y="0"/>
            <a:ext cx="12190413" cy="6858000"/>
          </a:xfrm>
          <a:noFill/>
        </p:spPr>
        <p:txBody>
          <a:bodyPr tIns="3564000"/>
          <a:lstStyle>
            <a:lvl1pPr marL="0" indent="0" algn="ctr">
              <a:buNone/>
              <a:defRPr sz="2000"/>
            </a:lvl1pPr>
          </a:lstStyle>
          <a:p>
            <a:r>
              <a:rPr lang="en-GB" noProof="0" dirty="0" smtClean="0"/>
              <a:t>Insert picture</a:t>
            </a:r>
            <a:endParaRPr lang="en-GB" noProof="0" dirty="0"/>
          </a:p>
        </p:txBody>
      </p:sp>
      <p:sp>
        <p:nvSpPr>
          <p:cNvPr id="3" name="Subtitle 2"/>
          <p:cNvSpPr>
            <a:spLocks noGrp="1"/>
          </p:cNvSpPr>
          <p:nvPr>
            <p:ph type="subTitle" idx="1"/>
          </p:nvPr>
        </p:nvSpPr>
        <p:spPr>
          <a:xfrm>
            <a:off x="450000" y="3940630"/>
            <a:ext cx="11278281" cy="1084043"/>
          </a:xfrm>
        </p:spPr>
        <p:txBody>
          <a:bodyPr/>
          <a:lstStyle>
            <a:lvl1pPr marL="0" indent="0" algn="l">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noProof="0" smtClean="0"/>
              <a:t>Klik for at redigere i master</a:t>
            </a:r>
            <a:endParaRPr lang="en-GB" noProof="0" dirty="0"/>
          </a:p>
        </p:txBody>
      </p:sp>
      <p:sp>
        <p:nvSpPr>
          <p:cNvPr id="4" name="Date Placeholder 3"/>
          <p:cNvSpPr>
            <a:spLocks noGrp="1"/>
          </p:cNvSpPr>
          <p:nvPr>
            <p:ph type="dt" sz="half" idx="10"/>
          </p:nvPr>
        </p:nvSpPr>
        <p:spPr/>
        <p:txBody>
          <a:bodyPr/>
          <a:lstStyle>
            <a:lvl1pPr>
              <a:defRPr>
                <a:solidFill>
                  <a:schemeClr val="bg1"/>
                </a:solidFill>
              </a:defRPr>
            </a:lvl1pPr>
          </a:lstStyle>
          <a:p>
            <a:r>
              <a:rPr lang="da-DK" noProof="0" smtClean="0"/>
              <a:t>Bynavn, xx.xx.xxxx - Navn og efternavn -  Ændres via Indsæt&gt;Sidehoved &amp; Sidefod</a:t>
            </a:r>
            <a:endParaRPr lang="en-GB" noProof="0" dirty="0"/>
          </a:p>
        </p:txBody>
      </p:sp>
      <p:sp>
        <p:nvSpPr>
          <p:cNvPr id="20" name="Footer Placeholder 10"/>
          <p:cNvSpPr>
            <a:spLocks noGrp="1"/>
          </p:cNvSpPr>
          <p:nvPr>
            <p:ph type="ftr" sz="quarter" idx="11"/>
          </p:nvPr>
        </p:nvSpPr>
        <p:spPr>
          <a:xfrm>
            <a:off x="8144424" y="-392104"/>
            <a:ext cx="3574501" cy="252000"/>
          </a:xfrm>
        </p:spPr>
        <p:txBody>
          <a:bodyPr/>
          <a:lstStyle>
            <a:lvl1pPr>
              <a:defRPr>
                <a:solidFill>
                  <a:schemeClr val="tx1">
                    <a:lumMod val="40000"/>
                    <a:lumOff val="60000"/>
                  </a:schemeClr>
                </a:solidFill>
              </a:defRPr>
            </a:lvl1pPr>
          </a:lstStyle>
          <a:p>
            <a:r>
              <a:rPr lang="en-US" smtClean="0"/>
              <a:t>Presentation title – Insert by clicking Insert&gt;Header &amp; Footer</a:t>
            </a:r>
            <a:endParaRPr lang="en-GB" dirty="0"/>
          </a:p>
        </p:txBody>
      </p:sp>
      <p:sp>
        <p:nvSpPr>
          <p:cNvPr id="21" name="Slide Number Placeholder 11"/>
          <p:cNvSpPr>
            <a:spLocks noGrp="1"/>
          </p:cNvSpPr>
          <p:nvPr>
            <p:ph type="sldNum" sz="quarter" idx="12"/>
          </p:nvPr>
        </p:nvSpPr>
        <p:spPr>
          <a:xfrm>
            <a:off x="10056981" y="7201464"/>
            <a:ext cx="1673284" cy="216000"/>
          </a:xfrm>
        </p:spPr>
        <p:txBody>
          <a:bodyPr/>
          <a:lstStyle>
            <a:lvl1pPr>
              <a:defRPr>
                <a:solidFill>
                  <a:schemeClr val="bg1">
                    <a:lumMod val="75000"/>
                  </a:schemeClr>
                </a:solidFill>
              </a:defRPr>
            </a:lvl1pPr>
          </a:lstStyle>
          <a:p>
            <a:fld id="{68928AE5-A156-4245-B132-27AD3A5D82E6}" type="slidenum">
              <a:rPr lang="en-GB" smtClean="0"/>
              <a:pPr/>
              <a:t>‹Nr.›</a:t>
            </a:fld>
            <a:endParaRPr lang="en-GB" dirty="0"/>
          </a:p>
        </p:txBody>
      </p:sp>
      <p:sp>
        <p:nvSpPr>
          <p:cNvPr id="12" name="Text Placeholder 3"/>
          <p:cNvSpPr>
            <a:spLocks noGrp="1"/>
          </p:cNvSpPr>
          <p:nvPr>
            <p:ph type="body" sz="quarter" idx="14"/>
          </p:nvPr>
        </p:nvSpPr>
        <p:spPr>
          <a:xfrm>
            <a:off x="478800" y="360000"/>
            <a:ext cx="2865600" cy="1220400"/>
          </a:xfrm>
          <a:blipFill>
            <a:blip r:embed="rId3"/>
            <a:stretch>
              <a:fillRect/>
            </a:stretch>
          </a:blipFill>
        </p:spPr>
        <p:txBody>
          <a:bodyPr tIns="18000000"/>
          <a:lstStyle>
            <a:lvl1pPr marL="0" indent="0">
              <a:buNone/>
              <a:defRPr sz="100"/>
            </a:lvl1pPr>
          </a:lstStyle>
          <a:p>
            <a:pPr lvl="0"/>
            <a:r>
              <a:rPr lang="da-DK" noProof="0" smtClean="0"/>
              <a:t>Klik for at redigere i master</a:t>
            </a:r>
          </a:p>
        </p:txBody>
      </p:sp>
      <p:grpSp>
        <p:nvGrpSpPr>
          <p:cNvPr id="17" name="Gruppe 12"/>
          <p:cNvGrpSpPr/>
          <p:nvPr userDrawn="1"/>
        </p:nvGrpSpPr>
        <p:grpSpPr>
          <a:xfrm>
            <a:off x="-2095500" y="3577516"/>
            <a:ext cx="1992312" cy="1692771"/>
            <a:chOff x="-2095500" y="3577516"/>
            <a:chExt cx="1992312" cy="1692771"/>
          </a:xfrm>
        </p:grpSpPr>
        <p:sp>
          <p:nvSpPr>
            <p:cNvPr id="18" name="TextBox 5"/>
            <p:cNvSpPr txBox="1">
              <a:spLocks noChangeArrowheads="1"/>
            </p:cNvSpPr>
            <p:nvPr userDrawn="1"/>
          </p:nvSpPr>
          <p:spPr bwMode="auto">
            <a:xfrm>
              <a:off x="-2095500" y="3577516"/>
              <a:ext cx="1992312"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3000 x 1688 pixels</a:t>
              </a:r>
            </a:p>
            <a:p>
              <a:pPr algn="r" eaLnBrk="1" hangingPunct="1">
                <a:defRPr/>
              </a:pPr>
              <a:endParaRPr lang="da-DK" sz="1000" b="1" dirty="0" smtClean="0">
                <a:solidFill>
                  <a:srgbClr val="464646"/>
                </a:solidFill>
                <a:latin typeface="+mn-lt"/>
              </a:endParaRPr>
            </a:p>
            <a:p>
              <a:pPr algn="r" eaLnBrk="1" hangingPunct="1">
                <a:defRPr/>
              </a:pPr>
              <a:r>
                <a:rPr lang="da-DK" sz="1000" b="1" dirty="0" smtClean="0">
                  <a:solidFill>
                    <a:srgbClr val="464646"/>
                  </a:solidFill>
                  <a:latin typeface="+mn-lt"/>
                </a:rPr>
                <a:t>Indsæt</a:t>
              </a:r>
              <a:r>
                <a:rPr lang="da-DK" sz="1000" b="1" baseline="0" dirty="0" smtClean="0">
                  <a:solidFill>
                    <a:srgbClr val="464646"/>
                  </a:solidFill>
                  <a:latin typeface="+mn-lt"/>
                </a:rPr>
                <a:t> et </a:t>
              </a:r>
              <a:r>
                <a:rPr lang="da-DK" sz="1000" b="1" dirty="0" smtClean="0">
                  <a:solidFill>
                    <a:srgbClr val="464646"/>
                  </a:solidFill>
                  <a:latin typeface="+mn-lt"/>
                </a:rPr>
                <a:t>billede</a:t>
              </a:r>
            </a:p>
            <a:p>
              <a:pPr algn="r" eaLnBrk="1" hangingPunct="1">
                <a:defRPr/>
              </a:pPr>
              <a:r>
                <a:rPr lang="da-DK" sz="1000" b="1" dirty="0" smtClean="0">
                  <a:solidFill>
                    <a:srgbClr val="464646"/>
                  </a:solidFill>
                  <a:latin typeface="+mn-lt"/>
                </a:rPr>
                <a:t>1. </a:t>
              </a:r>
              <a:r>
                <a:rPr lang="da-DK" sz="1000" dirty="0" smtClean="0">
                  <a:solidFill>
                    <a:srgbClr val="464646"/>
                  </a:solidFill>
                  <a:latin typeface="+mn-lt"/>
                </a:rPr>
                <a:t>Brug billede-indsættelsesikonet </a:t>
              </a:r>
              <a:br>
                <a:rPr lang="da-DK" sz="1000" dirty="0" smtClean="0">
                  <a:solidFill>
                    <a:srgbClr val="464646"/>
                  </a:solidFill>
                  <a:latin typeface="+mn-lt"/>
                </a:rPr>
              </a:br>
              <a:r>
                <a:rPr lang="da-DK" sz="1000" dirty="0" smtClean="0">
                  <a:solidFill>
                    <a:srgbClr val="464646"/>
                  </a:solidFill>
                  <a:latin typeface="+mn-lt"/>
                </a:rPr>
                <a:t>i midten af pladsholderen</a:t>
              </a:r>
              <a:br>
                <a:rPr lang="da-DK" sz="1000" dirty="0" smtClean="0">
                  <a:solidFill>
                    <a:srgbClr val="464646"/>
                  </a:solidFill>
                  <a:latin typeface="+mn-lt"/>
                </a:rPr>
              </a:br>
              <a:endParaRPr lang="da-DK" sz="1000" dirty="0" smtClean="0">
                <a:solidFill>
                  <a:srgbClr val="464646"/>
                </a:solidFill>
                <a:latin typeface="+mn-lt"/>
              </a:endParaRPr>
            </a:p>
            <a:p>
              <a:pPr algn="r" eaLnBrk="1" hangingPunct="1">
                <a:defRPr/>
              </a:pPr>
              <a:r>
                <a:rPr lang="da-DK" sz="1000" dirty="0" smtClean="0">
                  <a:solidFill>
                    <a:srgbClr val="464646"/>
                  </a:solidFill>
                  <a:latin typeface="+mn-lt"/>
                </a:rPr>
                <a:t/>
              </a:r>
              <a:br>
                <a:rPr lang="da-DK" sz="1000" dirty="0" smtClean="0">
                  <a:solidFill>
                    <a:srgbClr val="464646"/>
                  </a:solidFill>
                  <a:latin typeface="+mn-lt"/>
                </a:rPr>
              </a:br>
              <a:r>
                <a:rPr lang="da-DK" sz="1000" b="1" dirty="0" smtClean="0">
                  <a:solidFill>
                    <a:srgbClr val="464646"/>
                  </a:solidFill>
                  <a:latin typeface="+mn-lt"/>
                </a:rPr>
                <a:t>2.</a:t>
              </a:r>
              <a:r>
                <a:rPr lang="da-DK" sz="1000" b="1" baseline="0" dirty="0" smtClean="0">
                  <a:solidFill>
                    <a:srgbClr val="464646"/>
                  </a:solidFill>
                  <a:latin typeface="+mn-lt"/>
                </a:rPr>
                <a:t> </a:t>
              </a:r>
              <a:r>
                <a:rPr lang="da-DK" sz="1000" dirty="0" smtClean="0">
                  <a:solidFill>
                    <a:srgbClr val="464646"/>
                  </a:solidFill>
                  <a:latin typeface="+mn-lt"/>
                </a:rPr>
                <a:t>Indsæt billede, højre klik på billedet </a:t>
              </a:r>
              <a:br>
                <a:rPr lang="da-DK" sz="1000" dirty="0" smtClean="0">
                  <a:solidFill>
                    <a:srgbClr val="464646"/>
                  </a:solidFill>
                  <a:latin typeface="+mn-lt"/>
                </a:rPr>
              </a:br>
              <a:r>
                <a:rPr lang="da-DK" sz="1000" dirty="0" smtClean="0">
                  <a:solidFill>
                    <a:srgbClr val="464646"/>
                  </a:solidFill>
                  <a:latin typeface="+mn-lt"/>
                </a:rPr>
                <a:t>og vælg </a:t>
              </a:r>
              <a:r>
                <a:rPr lang="da-DK" sz="1000" b="1" dirty="0" smtClean="0">
                  <a:solidFill>
                    <a:srgbClr val="464646"/>
                  </a:solidFill>
                  <a:latin typeface="+mn-lt"/>
                </a:rPr>
                <a:t>”Send bagerst”</a:t>
              </a:r>
            </a:p>
          </p:txBody>
        </p:sp>
        <p:pic>
          <p:nvPicPr>
            <p:cNvPr id="19" name="Picture 2"/>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b="7804"/>
            <a:stretch/>
          </p:blipFill>
          <p:spPr bwMode="auto">
            <a:xfrm>
              <a:off x="-385514" y="4683316"/>
              <a:ext cx="282326" cy="2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136008219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el og indhold - Stor tekst uden bullets i niv. 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Click to edit Master title style</a:t>
            </a:r>
            <a:endParaRPr lang="en-GB" noProof="0" dirty="0"/>
          </a:p>
        </p:txBody>
      </p:sp>
      <p:sp>
        <p:nvSpPr>
          <p:cNvPr id="3" name="Content Placeholder 2"/>
          <p:cNvSpPr>
            <a:spLocks noGrp="1"/>
          </p:cNvSpPr>
          <p:nvPr>
            <p:ph idx="1"/>
          </p:nvPr>
        </p:nvSpPr>
        <p:spPr/>
        <p:txBody>
          <a:bodyPr/>
          <a:lstStyle>
            <a:lvl1pPr marL="0" indent="0">
              <a:buNone/>
              <a:defRPr sz="3200"/>
            </a:lvl1pPr>
            <a:lvl2pPr>
              <a:defRPr sz="3200"/>
            </a:lvl2pPr>
            <a:lvl3pPr>
              <a:defRPr sz="3200"/>
            </a:lvl3pPr>
            <a:lvl4pPr>
              <a:defRPr sz="3200"/>
            </a:lvl4pPr>
            <a:lvl5pPr>
              <a:defRPr sz="3200"/>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4" name="Date Placeholder 3"/>
          <p:cNvSpPr>
            <a:spLocks noGrp="1"/>
          </p:cNvSpPr>
          <p:nvPr>
            <p:ph type="dt" sz="half" idx="10"/>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1"/>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2"/>
          </p:nvPr>
        </p:nvSpPr>
        <p:spPr/>
        <p:txBody>
          <a:bodyPr/>
          <a:lstStyle/>
          <a:p>
            <a:r>
              <a:rPr lang="en-GB" smtClean="0"/>
              <a:t>Page </a:t>
            </a:r>
            <a:fld id="{68928AE5-A156-4245-B132-27AD3A5D82E6}" type="slidenum">
              <a:rPr lang="en-GB" smtClean="0"/>
              <a:pPr/>
              <a:t>‹Nr.›</a:t>
            </a:fld>
            <a:endParaRPr lang="en-GB" dirty="0"/>
          </a:p>
        </p:txBody>
      </p:sp>
    </p:spTree>
    <p:extLst>
      <p:ext uri="{BB962C8B-B14F-4D97-AF65-F5344CB8AC3E}">
        <p14:creationId xmlns:p14="http://schemas.microsoft.com/office/powerpoint/2010/main" val="361370589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Smal tekstspalte og billede">
    <p:spTree>
      <p:nvGrpSpPr>
        <p:cNvPr id="1" name=""/>
        <p:cNvGrpSpPr/>
        <p:nvPr/>
      </p:nvGrpSpPr>
      <p:grpSpPr>
        <a:xfrm>
          <a:off x="0" y="0"/>
          <a:ext cx="0" cy="0"/>
          <a:chOff x="0" y="0"/>
          <a:chExt cx="0" cy="0"/>
        </a:xfrm>
      </p:grpSpPr>
      <p:sp>
        <p:nvSpPr>
          <p:cNvPr id="2" name="Title 1"/>
          <p:cNvSpPr>
            <a:spLocks noGrp="1"/>
          </p:cNvSpPr>
          <p:nvPr>
            <p:ph type="title"/>
          </p:nvPr>
        </p:nvSpPr>
        <p:spPr>
          <a:xfrm>
            <a:off x="447977" y="392327"/>
            <a:ext cx="3623962" cy="1143000"/>
          </a:xfrm>
        </p:spPr>
        <p:txBody>
          <a:body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862013" y="1801286"/>
            <a:ext cx="3209925" cy="4353452"/>
          </a:xfrm>
        </p:spPr>
        <p:txBody>
          <a:bodyPr/>
          <a:lstStyle>
            <a:lvl1pPr marL="0" indent="0">
              <a:buNone/>
              <a:defRPr/>
            </a:lvl1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8" name="Picture Placeholder 7"/>
          <p:cNvSpPr>
            <a:spLocks noGrp="1"/>
          </p:cNvSpPr>
          <p:nvPr>
            <p:ph type="pic" sz="quarter" idx="13" hasCustomPrompt="1"/>
          </p:nvPr>
        </p:nvSpPr>
        <p:spPr>
          <a:xfrm>
            <a:off x="4305300" y="1092200"/>
            <a:ext cx="7400925" cy="5062538"/>
          </a:xfrm>
        </p:spPr>
        <p:txBody>
          <a:bodyPr tIns="2700000"/>
          <a:lstStyle>
            <a:lvl1pPr marL="0" indent="0" algn="ctr">
              <a:buNone/>
              <a:defRPr sz="1800" baseline="0"/>
            </a:lvl1pPr>
          </a:lstStyle>
          <a:p>
            <a:r>
              <a:rPr lang="en-GB" noProof="0" dirty="0" smtClean="0"/>
              <a:t>Insert picture</a:t>
            </a:r>
            <a:endParaRPr lang="en-GB" noProof="0" dirty="0"/>
          </a:p>
        </p:txBody>
      </p:sp>
      <p:sp>
        <p:nvSpPr>
          <p:cNvPr id="4" name="Date Placeholder 3"/>
          <p:cNvSpPr>
            <a:spLocks noGrp="1"/>
          </p:cNvSpPr>
          <p:nvPr>
            <p:ph type="dt" sz="half" idx="14"/>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5"/>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6"/>
          </p:nvPr>
        </p:nvSpPr>
        <p:spPr/>
        <p:txBody>
          <a:bodyPr/>
          <a:lstStyle/>
          <a:p>
            <a:r>
              <a:rPr lang="en-GB" smtClean="0"/>
              <a:t>Page </a:t>
            </a:r>
            <a:fld id="{68928AE5-A156-4245-B132-27AD3A5D82E6}" type="slidenum">
              <a:rPr lang="en-GB" smtClean="0"/>
              <a:pPr/>
              <a:t>‹Nr.›</a:t>
            </a:fld>
            <a:endParaRPr lang="en-GB" dirty="0"/>
          </a:p>
        </p:txBody>
      </p:sp>
      <p:sp>
        <p:nvSpPr>
          <p:cNvPr id="9" name="TextBox 5"/>
          <p:cNvSpPr txBox="1">
            <a:spLocks noChangeArrowheads="1"/>
          </p:cNvSpPr>
          <p:nvPr userDrawn="1"/>
        </p:nvSpPr>
        <p:spPr bwMode="auto">
          <a:xfrm>
            <a:off x="-2095500" y="3577516"/>
            <a:ext cx="1992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1792 x 1250 pixels</a:t>
            </a:r>
          </a:p>
        </p:txBody>
      </p:sp>
    </p:spTree>
    <p:extLst>
      <p:ext uri="{BB962C8B-B14F-4D97-AF65-F5344CB8AC3E}">
        <p14:creationId xmlns:p14="http://schemas.microsoft.com/office/powerpoint/2010/main" val="246991071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ekst og billede i samme bredde">
    <p:spTree>
      <p:nvGrpSpPr>
        <p:cNvPr id="1" name=""/>
        <p:cNvGrpSpPr/>
        <p:nvPr/>
      </p:nvGrpSpPr>
      <p:grpSpPr>
        <a:xfrm>
          <a:off x="0" y="0"/>
          <a:ext cx="0" cy="0"/>
          <a:chOff x="0" y="0"/>
          <a:chExt cx="0" cy="0"/>
        </a:xfrm>
      </p:grpSpPr>
      <p:sp>
        <p:nvSpPr>
          <p:cNvPr id="2" name="Title 1"/>
          <p:cNvSpPr>
            <a:spLocks noGrp="1"/>
          </p:cNvSpPr>
          <p:nvPr>
            <p:ph type="title"/>
          </p:nvPr>
        </p:nvSpPr>
        <p:spPr>
          <a:xfrm>
            <a:off x="447977" y="392327"/>
            <a:ext cx="5524198" cy="1143000"/>
          </a:xfrm>
        </p:spPr>
        <p:txBody>
          <a:body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862013" y="1801286"/>
            <a:ext cx="5110162" cy="4353452"/>
          </a:xfrm>
        </p:spPr>
        <p:txBody>
          <a:bodyPr/>
          <a:lstStyle>
            <a:lvl1pPr marL="0" indent="0">
              <a:buNone/>
              <a:defRPr/>
            </a:lvl1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8" name="Picture Placeholder 7"/>
          <p:cNvSpPr>
            <a:spLocks noGrp="1"/>
          </p:cNvSpPr>
          <p:nvPr>
            <p:ph type="pic" sz="quarter" idx="13" hasCustomPrompt="1"/>
          </p:nvPr>
        </p:nvSpPr>
        <p:spPr>
          <a:xfrm>
            <a:off x="6221413" y="1092200"/>
            <a:ext cx="5484812" cy="5062538"/>
          </a:xfrm>
        </p:spPr>
        <p:txBody>
          <a:bodyPr tIns="2700000"/>
          <a:lstStyle>
            <a:lvl1pPr marL="0" indent="0" algn="ctr">
              <a:buNone/>
              <a:defRPr sz="1800" baseline="0"/>
            </a:lvl1pPr>
          </a:lstStyle>
          <a:p>
            <a:r>
              <a:rPr lang="en-GB" noProof="0" dirty="0" smtClean="0"/>
              <a:t>Insert picture</a:t>
            </a:r>
            <a:endParaRPr lang="en-GB" noProof="0" dirty="0"/>
          </a:p>
        </p:txBody>
      </p:sp>
      <p:sp>
        <p:nvSpPr>
          <p:cNvPr id="4" name="Date Placeholder 3"/>
          <p:cNvSpPr>
            <a:spLocks noGrp="1"/>
          </p:cNvSpPr>
          <p:nvPr>
            <p:ph type="dt" sz="half" idx="14"/>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5"/>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6"/>
          </p:nvPr>
        </p:nvSpPr>
        <p:spPr/>
        <p:txBody>
          <a:bodyPr/>
          <a:lstStyle/>
          <a:p>
            <a:r>
              <a:rPr lang="en-GB" smtClean="0"/>
              <a:t>Page </a:t>
            </a:r>
            <a:fld id="{68928AE5-A156-4245-B132-27AD3A5D82E6}" type="slidenum">
              <a:rPr lang="en-GB" smtClean="0"/>
              <a:pPr/>
              <a:t>‹Nr.›</a:t>
            </a:fld>
            <a:endParaRPr lang="en-GB" dirty="0"/>
          </a:p>
        </p:txBody>
      </p:sp>
      <p:sp>
        <p:nvSpPr>
          <p:cNvPr id="9" name="TextBox 5"/>
          <p:cNvSpPr txBox="1">
            <a:spLocks noChangeArrowheads="1"/>
          </p:cNvSpPr>
          <p:nvPr userDrawn="1"/>
        </p:nvSpPr>
        <p:spPr bwMode="auto">
          <a:xfrm>
            <a:off x="-2095500" y="3577516"/>
            <a:ext cx="1992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1355 x 1250 pixels</a:t>
            </a:r>
          </a:p>
        </p:txBody>
      </p:sp>
    </p:spTree>
    <p:extLst>
      <p:ext uri="{BB962C8B-B14F-4D97-AF65-F5344CB8AC3E}">
        <p14:creationId xmlns:p14="http://schemas.microsoft.com/office/powerpoint/2010/main" val="26833067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Bred tekstspalte - Smalt billede">
    <p:spTree>
      <p:nvGrpSpPr>
        <p:cNvPr id="1" name=""/>
        <p:cNvGrpSpPr/>
        <p:nvPr/>
      </p:nvGrpSpPr>
      <p:grpSpPr>
        <a:xfrm>
          <a:off x="0" y="0"/>
          <a:ext cx="0" cy="0"/>
          <a:chOff x="0" y="0"/>
          <a:chExt cx="0" cy="0"/>
        </a:xfrm>
      </p:grpSpPr>
      <p:sp>
        <p:nvSpPr>
          <p:cNvPr id="2" name="Title 1"/>
          <p:cNvSpPr>
            <a:spLocks noGrp="1"/>
          </p:cNvSpPr>
          <p:nvPr>
            <p:ph type="title"/>
          </p:nvPr>
        </p:nvSpPr>
        <p:spPr>
          <a:xfrm>
            <a:off x="447977" y="392327"/>
            <a:ext cx="7441898" cy="1143000"/>
          </a:xfrm>
        </p:spPr>
        <p:txBody>
          <a:body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862013" y="1801286"/>
            <a:ext cx="7027862" cy="4353452"/>
          </a:xfrm>
        </p:spPr>
        <p:txBody>
          <a:bodyPr/>
          <a:lstStyle>
            <a:lvl1pPr marL="0" indent="0">
              <a:buNone/>
              <a:defRPr/>
            </a:lvl1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8" name="Picture Placeholder 7"/>
          <p:cNvSpPr>
            <a:spLocks noGrp="1"/>
          </p:cNvSpPr>
          <p:nvPr>
            <p:ph type="pic" sz="quarter" idx="13" hasCustomPrompt="1"/>
          </p:nvPr>
        </p:nvSpPr>
        <p:spPr>
          <a:xfrm>
            <a:off x="8131175" y="1092200"/>
            <a:ext cx="3575050" cy="5062538"/>
          </a:xfrm>
        </p:spPr>
        <p:txBody>
          <a:bodyPr tIns="2700000"/>
          <a:lstStyle>
            <a:lvl1pPr marL="0" indent="0" algn="ctr">
              <a:buNone/>
              <a:defRPr sz="1800" baseline="0"/>
            </a:lvl1pPr>
          </a:lstStyle>
          <a:p>
            <a:r>
              <a:rPr lang="en-GB" noProof="0" dirty="0" smtClean="0"/>
              <a:t>Insert picture</a:t>
            </a:r>
            <a:endParaRPr lang="en-GB" noProof="0" dirty="0"/>
          </a:p>
        </p:txBody>
      </p:sp>
      <p:sp>
        <p:nvSpPr>
          <p:cNvPr id="4" name="Date Placeholder 3"/>
          <p:cNvSpPr>
            <a:spLocks noGrp="1"/>
          </p:cNvSpPr>
          <p:nvPr>
            <p:ph type="dt" sz="half" idx="14"/>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5"/>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6"/>
          </p:nvPr>
        </p:nvSpPr>
        <p:spPr/>
        <p:txBody>
          <a:bodyPr/>
          <a:lstStyle/>
          <a:p>
            <a:r>
              <a:rPr lang="en-GB" smtClean="0"/>
              <a:t>Page </a:t>
            </a:r>
            <a:fld id="{68928AE5-A156-4245-B132-27AD3A5D82E6}" type="slidenum">
              <a:rPr lang="en-GB" smtClean="0"/>
              <a:pPr/>
              <a:t>‹Nr.›</a:t>
            </a:fld>
            <a:endParaRPr lang="en-GB" dirty="0"/>
          </a:p>
        </p:txBody>
      </p:sp>
      <p:sp>
        <p:nvSpPr>
          <p:cNvPr id="9" name="TextBox 5"/>
          <p:cNvSpPr txBox="1">
            <a:spLocks noChangeArrowheads="1"/>
          </p:cNvSpPr>
          <p:nvPr userDrawn="1"/>
        </p:nvSpPr>
        <p:spPr bwMode="auto">
          <a:xfrm>
            <a:off x="-2095500" y="3577516"/>
            <a:ext cx="1992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883 x 1250 pixels</a:t>
            </a:r>
          </a:p>
        </p:txBody>
      </p:sp>
    </p:spTree>
    <p:extLst>
      <p:ext uri="{BB962C8B-B14F-4D97-AF65-F5344CB8AC3E}">
        <p14:creationId xmlns:p14="http://schemas.microsoft.com/office/powerpoint/2010/main" val="30498632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Smal tekstspalte - 2 billeder">
    <p:spTree>
      <p:nvGrpSpPr>
        <p:cNvPr id="1" name=""/>
        <p:cNvGrpSpPr/>
        <p:nvPr/>
      </p:nvGrpSpPr>
      <p:grpSpPr>
        <a:xfrm>
          <a:off x="0" y="0"/>
          <a:ext cx="0" cy="0"/>
          <a:chOff x="0" y="0"/>
          <a:chExt cx="0" cy="0"/>
        </a:xfrm>
      </p:grpSpPr>
      <p:sp>
        <p:nvSpPr>
          <p:cNvPr id="2" name="Title 1"/>
          <p:cNvSpPr>
            <a:spLocks noGrp="1"/>
          </p:cNvSpPr>
          <p:nvPr>
            <p:ph type="title"/>
          </p:nvPr>
        </p:nvSpPr>
        <p:spPr>
          <a:xfrm>
            <a:off x="447977" y="392327"/>
            <a:ext cx="3623961" cy="1143000"/>
          </a:xfrm>
        </p:spPr>
        <p:txBody>
          <a:body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862013" y="1801286"/>
            <a:ext cx="3209925" cy="4353452"/>
          </a:xfrm>
        </p:spPr>
        <p:txBody>
          <a:bodyPr/>
          <a:lstStyle>
            <a:lvl1pPr marL="0" indent="0">
              <a:buNone/>
              <a:defRPr/>
            </a:lvl1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8" name="Picture Placeholder 7"/>
          <p:cNvSpPr>
            <a:spLocks noGrp="1"/>
          </p:cNvSpPr>
          <p:nvPr>
            <p:ph type="pic" sz="quarter" idx="13" hasCustomPrompt="1"/>
          </p:nvPr>
        </p:nvSpPr>
        <p:spPr>
          <a:xfrm>
            <a:off x="8131175" y="1092200"/>
            <a:ext cx="3575050" cy="5062538"/>
          </a:xfrm>
        </p:spPr>
        <p:txBody>
          <a:bodyPr tIns="2700000"/>
          <a:lstStyle>
            <a:lvl1pPr marL="0" indent="0" algn="ctr">
              <a:buNone/>
              <a:defRPr sz="1800" baseline="0"/>
            </a:lvl1pPr>
          </a:lstStyle>
          <a:p>
            <a:r>
              <a:rPr lang="en-GB" noProof="0" dirty="0" smtClean="0"/>
              <a:t>Insert picture</a:t>
            </a:r>
            <a:endParaRPr lang="en-GB" noProof="0" dirty="0"/>
          </a:p>
        </p:txBody>
      </p:sp>
      <p:sp>
        <p:nvSpPr>
          <p:cNvPr id="9" name="Picture Placeholder 7"/>
          <p:cNvSpPr>
            <a:spLocks noGrp="1"/>
          </p:cNvSpPr>
          <p:nvPr>
            <p:ph type="pic" sz="quarter" idx="14" hasCustomPrompt="1"/>
          </p:nvPr>
        </p:nvSpPr>
        <p:spPr>
          <a:xfrm>
            <a:off x="4314825" y="1092200"/>
            <a:ext cx="3575050" cy="5062538"/>
          </a:xfrm>
        </p:spPr>
        <p:txBody>
          <a:bodyPr tIns="2700000"/>
          <a:lstStyle>
            <a:lvl1pPr marL="0" indent="0" algn="ctr">
              <a:buNone/>
              <a:defRPr sz="1800" baseline="0"/>
            </a:lvl1pPr>
          </a:lstStyle>
          <a:p>
            <a:r>
              <a:rPr lang="en-GB" noProof="0" dirty="0" smtClean="0"/>
              <a:t>Insert picture</a:t>
            </a:r>
            <a:endParaRPr lang="en-GB" noProof="0" dirty="0"/>
          </a:p>
        </p:txBody>
      </p:sp>
      <p:sp>
        <p:nvSpPr>
          <p:cNvPr id="4" name="Date Placeholder 3"/>
          <p:cNvSpPr>
            <a:spLocks noGrp="1"/>
          </p:cNvSpPr>
          <p:nvPr>
            <p:ph type="dt" sz="half" idx="15"/>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6"/>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7"/>
          </p:nvPr>
        </p:nvSpPr>
        <p:spPr/>
        <p:txBody>
          <a:bodyPr/>
          <a:lstStyle/>
          <a:p>
            <a:r>
              <a:rPr lang="en-GB" smtClean="0"/>
              <a:t>Page </a:t>
            </a:r>
            <a:fld id="{68928AE5-A156-4245-B132-27AD3A5D82E6}" type="slidenum">
              <a:rPr lang="en-GB" smtClean="0"/>
              <a:pPr/>
              <a:t>‹Nr.›</a:t>
            </a:fld>
            <a:endParaRPr lang="en-GB" dirty="0"/>
          </a:p>
        </p:txBody>
      </p:sp>
      <p:sp>
        <p:nvSpPr>
          <p:cNvPr id="10" name="TextBox 5"/>
          <p:cNvSpPr txBox="1">
            <a:spLocks noChangeArrowheads="1"/>
          </p:cNvSpPr>
          <p:nvPr userDrawn="1"/>
        </p:nvSpPr>
        <p:spPr bwMode="auto">
          <a:xfrm>
            <a:off x="-2095500" y="3577516"/>
            <a:ext cx="1992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883 x 1250 pixels</a:t>
            </a:r>
          </a:p>
        </p:txBody>
      </p:sp>
    </p:spTree>
    <p:extLst>
      <p:ext uri="{BB962C8B-B14F-4D97-AF65-F5344CB8AC3E}">
        <p14:creationId xmlns:p14="http://schemas.microsoft.com/office/powerpoint/2010/main" val="139138857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Click to edit Master title style</a:t>
            </a:r>
            <a:endParaRPr lang="en-GB" noProof="0" dirty="0"/>
          </a:p>
        </p:txBody>
      </p:sp>
      <p:sp>
        <p:nvSpPr>
          <p:cNvPr id="3" name="Date Placeholder 2"/>
          <p:cNvSpPr>
            <a:spLocks noGrp="1"/>
          </p:cNvSpPr>
          <p:nvPr>
            <p:ph type="dt" sz="half" idx="10"/>
          </p:nvPr>
        </p:nvSpPr>
        <p:spPr/>
        <p:txBody>
          <a:bodyPr/>
          <a:lstStyle/>
          <a:p>
            <a:r>
              <a:rPr lang="da-DK" noProof="0" smtClean="0"/>
              <a:t>Bynavn, xx.xx.xxxx - Navn og efternavn -  Ændres via Indsæt&gt;Sidehoved &amp; Sidefod</a:t>
            </a:r>
            <a:endParaRPr lang="en-GB" noProof="0" dirty="0"/>
          </a:p>
        </p:txBody>
      </p:sp>
      <p:sp>
        <p:nvSpPr>
          <p:cNvPr id="4" name="Footer Placeholder 3"/>
          <p:cNvSpPr>
            <a:spLocks noGrp="1"/>
          </p:cNvSpPr>
          <p:nvPr>
            <p:ph type="ftr" sz="quarter" idx="11"/>
          </p:nvPr>
        </p:nvSpPr>
        <p:spPr/>
        <p:txBody>
          <a:bodyPr/>
          <a:lstStyle/>
          <a:p>
            <a:r>
              <a:rPr lang="en-US" noProof="0" smtClean="0"/>
              <a:t>Presentation title – Insert by clicking Insert&gt;Header &amp; Footer</a:t>
            </a:r>
            <a:endParaRPr lang="en-GB" noProof="0" dirty="0"/>
          </a:p>
        </p:txBody>
      </p:sp>
      <p:sp>
        <p:nvSpPr>
          <p:cNvPr id="5" name="Slide Number Placeholder 4"/>
          <p:cNvSpPr>
            <a:spLocks noGrp="1"/>
          </p:cNvSpPr>
          <p:nvPr>
            <p:ph type="sldNum" sz="quarter" idx="12"/>
          </p:nvPr>
        </p:nvSpPr>
        <p:spPr/>
        <p:txBody>
          <a:bodyPr/>
          <a:lstStyle/>
          <a:p>
            <a:r>
              <a:rPr lang="en-GB" smtClean="0"/>
              <a:t>Page </a:t>
            </a:r>
            <a:fld id="{68928AE5-A156-4245-B132-27AD3A5D82E6}" type="slidenum">
              <a:rPr lang="en-GB" smtClean="0"/>
              <a:pPr/>
              <a:t>‹Nr.›</a:t>
            </a:fld>
            <a:endParaRPr lang="en-GB" dirty="0"/>
          </a:p>
        </p:txBody>
      </p:sp>
    </p:spTree>
    <p:extLst>
      <p:ext uri="{BB962C8B-B14F-4D97-AF65-F5344CB8AC3E}">
        <p14:creationId xmlns:p14="http://schemas.microsoft.com/office/powerpoint/2010/main" val="77271933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da-DK" noProof="0" smtClean="0"/>
              <a:t>Bynavn, xx.xx.xxxx - Navn og efternavn -  Ændres via Indsæt&gt;Sidehoved &amp; Sidefod</a:t>
            </a:r>
            <a:endParaRPr lang="en-GB" noProof="0" dirty="0"/>
          </a:p>
        </p:txBody>
      </p:sp>
      <p:sp>
        <p:nvSpPr>
          <p:cNvPr id="3" name="Footer Placeholder 2"/>
          <p:cNvSpPr>
            <a:spLocks noGrp="1"/>
          </p:cNvSpPr>
          <p:nvPr>
            <p:ph type="ftr" sz="quarter" idx="11"/>
          </p:nvPr>
        </p:nvSpPr>
        <p:spPr/>
        <p:txBody>
          <a:bodyPr/>
          <a:lstStyle/>
          <a:p>
            <a:r>
              <a:rPr lang="en-US" noProof="0" smtClean="0"/>
              <a:t>Presentation title – Insert by clicking Insert&gt;Header &amp; Footer</a:t>
            </a:r>
            <a:endParaRPr lang="en-GB" noProof="0" dirty="0"/>
          </a:p>
        </p:txBody>
      </p:sp>
      <p:sp>
        <p:nvSpPr>
          <p:cNvPr id="4" name="Slide Number Placeholder 3"/>
          <p:cNvSpPr>
            <a:spLocks noGrp="1"/>
          </p:cNvSpPr>
          <p:nvPr>
            <p:ph type="sldNum" sz="quarter" idx="12"/>
          </p:nvPr>
        </p:nvSpPr>
        <p:spPr/>
        <p:txBody>
          <a:bodyPr/>
          <a:lstStyle/>
          <a:p>
            <a:r>
              <a:rPr lang="en-GB" smtClean="0"/>
              <a:t>Page </a:t>
            </a:r>
            <a:fld id="{68928AE5-A156-4245-B132-27AD3A5D82E6}" type="slidenum">
              <a:rPr lang="en-GB" smtClean="0"/>
              <a:pPr/>
              <a:t>‹Nr.›</a:t>
            </a:fld>
            <a:endParaRPr lang="en-GB" dirty="0"/>
          </a:p>
        </p:txBody>
      </p:sp>
    </p:spTree>
    <p:extLst>
      <p:ext uri="{BB962C8B-B14F-4D97-AF65-F5344CB8AC3E}">
        <p14:creationId xmlns:p14="http://schemas.microsoft.com/office/powerpoint/2010/main" val="37996857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Breaker slide LYS">
    <p:spTree>
      <p:nvGrpSpPr>
        <p:cNvPr id="1" name=""/>
        <p:cNvGrpSpPr/>
        <p:nvPr/>
      </p:nvGrpSpPr>
      <p:grpSpPr>
        <a:xfrm>
          <a:off x="0" y="0"/>
          <a:ext cx="0" cy="0"/>
          <a:chOff x="0" y="0"/>
          <a:chExt cx="0" cy="0"/>
        </a:xfrm>
      </p:grpSpPr>
      <p:sp>
        <p:nvSpPr>
          <p:cNvPr id="11" name="Rectangle 10"/>
          <p:cNvSpPr/>
          <p:nvPr userDrawn="1"/>
        </p:nvSpPr>
        <p:spPr>
          <a:xfrm>
            <a:off x="0" y="0"/>
            <a:ext cx="12190413" cy="6858000"/>
          </a:xfrm>
          <a:prstGeom prst="rect">
            <a:avLst/>
          </a:prstGeom>
          <a:gradFill flip="none" rotWithShape="1">
            <a:gsLst>
              <a:gs pos="100000">
                <a:srgbClr val="FFF0C3"/>
              </a:gs>
              <a:gs pos="22000">
                <a:srgbClr val="F191B1"/>
              </a:gs>
              <a:gs pos="0">
                <a:srgbClr val="F191B1"/>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4" name="Title 1"/>
          <p:cNvSpPr>
            <a:spLocks noGrp="1"/>
          </p:cNvSpPr>
          <p:nvPr>
            <p:ph type="ctrTitle"/>
          </p:nvPr>
        </p:nvSpPr>
        <p:spPr>
          <a:xfrm>
            <a:off x="424800" y="2224800"/>
            <a:ext cx="11306235" cy="756000"/>
          </a:xfrm>
        </p:spPr>
        <p:txBody>
          <a:bodyPr/>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19" name="Subtitle 2"/>
          <p:cNvSpPr>
            <a:spLocks noGrp="1"/>
          </p:cNvSpPr>
          <p:nvPr>
            <p:ph type="subTitle" idx="1"/>
          </p:nvPr>
        </p:nvSpPr>
        <p:spPr>
          <a:xfrm>
            <a:off x="450000" y="3052783"/>
            <a:ext cx="11278281" cy="2272420"/>
          </a:xfrm>
        </p:spPr>
        <p:txBody>
          <a:bodyPr/>
          <a:lstStyle>
            <a:lvl1pPr marL="0" indent="0" algn="l">
              <a:lnSpc>
                <a:spcPct val="81000"/>
              </a:lnSpc>
              <a:buNone/>
              <a:defRPr sz="69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sp>
        <p:nvSpPr>
          <p:cNvPr id="5" name="Date Placeholder 4"/>
          <p:cNvSpPr>
            <a:spLocks noGrp="1"/>
          </p:cNvSpPr>
          <p:nvPr>
            <p:ph type="dt" sz="half" idx="10"/>
          </p:nvPr>
        </p:nvSpPr>
        <p:spPr/>
        <p:txBody>
          <a:bodyPr/>
          <a:lstStyle>
            <a:lvl1pPr>
              <a:defRPr>
                <a:solidFill>
                  <a:schemeClr val="bg1"/>
                </a:solidFill>
              </a:defRPr>
            </a:lvl1pPr>
          </a:lstStyle>
          <a:p>
            <a:r>
              <a:rPr lang="da-DK" smtClean="0"/>
              <a:t>Bynavn, xx.xx.xxxx - Navn og efternavn -  Ændres via Indsæt&gt;Sidehoved &amp; Sidefod</a:t>
            </a:r>
            <a:endParaRPr lang="en-GB" dirty="0"/>
          </a:p>
        </p:txBody>
      </p:sp>
      <p:sp>
        <p:nvSpPr>
          <p:cNvPr id="6" name="Footer Placeholder 5"/>
          <p:cNvSpPr>
            <a:spLocks noGrp="1"/>
          </p:cNvSpPr>
          <p:nvPr>
            <p:ph type="ftr" sz="quarter" idx="11"/>
          </p:nvPr>
        </p:nvSpPr>
        <p:spPr/>
        <p:txBody>
          <a:bodyPr/>
          <a:lstStyle>
            <a:lvl1pPr>
              <a:defRPr>
                <a:solidFill>
                  <a:schemeClr val="bg1"/>
                </a:solidFill>
              </a:defRPr>
            </a:lvl1pPr>
          </a:lstStyle>
          <a:p>
            <a:r>
              <a:rPr lang="en-US" smtClean="0"/>
              <a:t>Presentation title – Insert by clicking Insert&gt;Header &amp; Footer</a:t>
            </a:r>
            <a:endParaRPr lang="en-GB"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r>
              <a:rPr lang="en-GB" smtClean="0"/>
              <a:t>Page </a:t>
            </a:r>
            <a:fld id="{68928AE5-A156-4245-B132-27AD3A5D82E6}" type="slidenum">
              <a:rPr lang="en-GB" smtClean="0"/>
              <a:pPr/>
              <a:t>‹Nr.›</a:t>
            </a:fld>
            <a:endParaRPr lang="en-GB" dirty="0"/>
          </a:p>
        </p:txBody>
      </p:sp>
      <p:pic>
        <p:nvPicPr>
          <p:cNvPr id="9"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85974" b="65236"/>
          <a:stretch/>
        </p:blipFill>
        <p:spPr bwMode="auto">
          <a:xfrm>
            <a:off x="481574" y="353806"/>
            <a:ext cx="407068" cy="428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458576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Breaker slide MELLEM">
    <p:spTree>
      <p:nvGrpSpPr>
        <p:cNvPr id="1" name=""/>
        <p:cNvGrpSpPr/>
        <p:nvPr/>
      </p:nvGrpSpPr>
      <p:grpSpPr>
        <a:xfrm>
          <a:off x="0" y="0"/>
          <a:ext cx="0" cy="0"/>
          <a:chOff x="0" y="0"/>
          <a:chExt cx="0" cy="0"/>
        </a:xfrm>
      </p:grpSpPr>
      <p:sp>
        <p:nvSpPr>
          <p:cNvPr id="14" name="Rectangle 13"/>
          <p:cNvSpPr/>
          <p:nvPr userDrawn="1"/>
        </p:nvSpPr>
        <p:spPr>
          <a:xfrm>
            <a:off x="0" y="0"/>
            <a:ext cx="12190413" cy="6858000"/>
          </a:xfrm>
          <a:prstGeom prst="rect">
            <a:avLst/>
          </a:prstGeom>
          <a:gradFill flip="none" rotWithShape="1">
            <a:gsLst>
              <a:gs pos="100000">
                <a:srgbClr val="EBB0CB"/>
              </a:gs>
              <a:gs pos="22000">
                <a:srgbClr val="9C87BE"/>
              </a:gs>
              <a:gs pos="0">
                <a:srgbClr val="9C87BE"/>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9" name="Title 1"/>
          <p:cNvSpPr>
            <a:spLocks noGrp="1"/>
          </p:cNvSpPr>
          <p:nvPr>
            <p:ph type="ctrTitle"/>
          </p:nvPr>
        </p:nvSpPr>
        <p:spPr>
          <a:xfrm>
            <a:off x="424800" y="2224800"/>
            <a:ext cx="11306235" cy="756000"/>
          </a:xfrm>
        </p:spPr>
        <p:txBody>
          <a:bodyPr/>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20" name="Subtitle 2"/>
          <p:cNvSpPr>
            <a:spLocks noGrp="1"/>
          </p:cNvSpPr>
          <p:nvPr>
            <p:ph type="subTitle" idx="1"/>
          </p:nvPr>
        </p:nvSpPr>
        <p:spPr>
          <a:xfrm>
            <a:off x="450000" y="3052783"/>
            <a:ext cx="11278281" cy="2272420"/>
          </a:xfrm>
        </p:spPr>
        <p:txBody>
          <a:bodyPr/>
          <a:lstStyle>
            <a:lvl1pPr marL="0" indent="0" algn="l">
              <a:lnSpc>
                <a:spcPct val="81000"/>
              </a:lnSpc>
              <a:buNone/>
              <a:defRPr sz="69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sp>
        <p:nvSpPr>
          <p:cNvPr id="5" name="Date Placeholder 4"/>
          <p:cNvSpPr>
            <a:spLocks noGrp="1"/>
          </p:cNvSpPr>
          <p:nvPr>
            <p:ph type="dt" sz="half" idx="10"/>
          </p:nvPr>
        </p:nvSpPr>
        <p:spPr/>
        <p:txBody>
          <a:bodyPr/>
          <a:lstStyle>
            <a:lvl1pPr>
              <a:defRPr>
                <a:solidFill>
                  <a:schemeClr val="bg1"/>
                </a:solidFill>
              </a:defRPr>
            </a:lvl1pPr>
          </a:lstStyle>
          <a:p>
            <a:r>
              <a:rPr lang="da-DK" smtClean="0"/>
              <a:t>Bynavn, xx.xx.xxxx - Navn og efternavn -  Ændres via Indsæt&gt;Sidehoved &amp; Sidefod</a:t>
            </a:r>
            <a:endParaRPr lang="en-GB" dirty="0"/>
          </a:p>
        </p:txBody>
      </p:sp>
      <p:sp>
        <p:nvSpPr>
          <p:cNvPr id="6" name="Footer Placeholder 5"/>
          <p:cNvSpPr>
            <a:spLocks noGrp="1"/>
          </p:cNvSpPr>
          <p:nvPr>
            <p:ph type="ftr" sz="quarter" idx="11"/>
          </p:nvPr>
        </p:nvSpPr>
        <p:spPr/>
        <p:txBody>
          <a:bodyPr/>
          <a:lstStyle>
            <a:lvl1pPr>
              <a:defRPr>
                <a:solidFill>
                  <a:schemeClr val="bg1"/>
                </a:solidFill>
              </a:defRPr>
            </a:lvl1pPr>
          </a:lstStyle>
          <a:p>
            <a:r>
              <a:rPr lang="en-US" smtClean="0"/>
              <a:t>Presentation title – Insert by clicking Insert&gt;Header &amp; Footer</a:t>
            </a:r>
            <a:endParaRPr lang="en-GB"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r>
              <a:rPr lang="en-GB" smtClean="0"/>
              <a:t>Page </a:t>
            </a:r>
            <a:fld id="{68928AE5-A156-4245-B132-27AD3A5D82E6}" type="slidenum">
              <a:rPr lang="en-GB" smtClean="0"/>
              <a:pPr/>
              <a:t>‹Nr.›</a:t>
            </a:fld>
            <a:endParaRPr lang="en-GB" dirty="0"/>
          </a:p>
        </p:txBody>
      </p:sp>
      <p:pic>
        <p:nvPicPr>
          <p:cNvPr id="9"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85974" b="65236"/>
          <a:stretch/>
        </p:blipFill>
        <p:spPr bwMode="auto">
          <a:xfrm>
            <a:off x="481574" y="353806"/>
            <a:ext cx="407068" cy="428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98945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Breaker slide MØRK">
    <p:spTree>
      <p:nvGrpSpPr>
        <p:cNvPr id="1" name=""/>
        <p:cNvGrpSpPr/>
        <p:nvPr/>
      </p:nvGrpSpPr>
      <p:grpSpPr>
        <a:xfrm>
          <a:off x="0" y="0"/>
          <a:ext cx="0" cy="0"/>
          <a:chOff x="0" y="0"/>
          <a:chExt cx="0" cy="0"/>
        </a:xfrm>
      </p:grpSpPr>
      <p:sp>
        <p:nvSpPr>
          <p:cNvPr id="14" name="Rectangle 13"/>
          <p:cNvSpPr/>
          <p:nvPr userDrawn="1"/>
        </p:nvSpPr>
        <p:spPr>
          <a:xfrm>
            <a:off x="0" y="0"/>
            <a:ext cx="12190413" cy="6858000"/>
          </a:xfrm>
          <a:prstGeom prst="rect">
            <a:avLst/>
          </a:prstGeom>
          <a:gradFill flip="none" rotWithShape="1">
            <a:gsLst>
              <a:gs pos="100000">
                <a:srgbClr val="DE0C7B"/>
              </a:gs>
              <a:gs pos="22000">
                <a:srgbClr val="4B2E90"/>
              </a:gs>
              <a:gs pos="0">
                <a:srgbClr val="4B2E90"/>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9" name="Title 1"/>
          <p:cNvSpPr>
            <a:spLocks noGrp="1"/>
          </p:cNvSpPr>
          <p:nvPr>
            <p:ph type="ctrTitle"/>
          </p:nvPr>
        </p:nvSpPr>
        <p:spPr>
          <a:xfrm>
            <a:off x="424800" y="2224800"/>
            <a:ext cx="11306235" cy="756000"/>
          </a:xfrm>
        </p:spPr>
        <p:txBody>
          <a:bodyPr/>
          <a:lstStyle>
            <a:lvl1pPr>
              <a:lnSpc>
                <a:spcPct val="81000"/>
              </a:lnSpc>
              <a:defRPr sz="6900">
                <a:solidFill>
                  <a:schemeClr val="bg1"/>
                </a:solidFill>
              </a:defRPr>
            </a:lvl1pPr>
          </a:lstStyle>
          <a:p>
            <a:r>
              <a:rPr lang="en-GB" noProof="0" dirty="0" smtClean="0"/>
              <a:t>Click to edit Master title style</a:t>
            </a:r>
            <a:endParaRPr lang="en-GB" noProof="0" dirty="0"/>
          </a:p>
        </p:txBody>
      </p:sp>
      <p:sp>
        <p:nvSpPr>
          <p:cNvPr id="20" name="Subtitle 2"/>
          <p:cNvSpPr>
            <a:spLocks noGrp="1"/>
          </p:cNvSpPr>
          <p:nvPr>
            <p:ph type="subTitle" idx="1"/>
          </p:nvPr>
        </p:nvSpPr>
        <p:spPr>
          <a:xfrm>
            <a:off x="450000" y="3052783"/>
            <a:ext cx="11278281" cy="2272420"/>
          </a:xfrm>
        </p:spPr>
        <p:txBody>
          <a:bodyPr/>
          <a:lstStyle>
            <a:lvl1pPr marL="0" indent="0" algn="l">
              <a:lnSpc>
                <a:spcPct val="81000"/>
              </a:lnSpc>
              <a:buNone/>
              <a:defRPr sz="69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subtitle style</a:t>
            </a:r>
            <a:endParaRPr lang="en-GB" noProof="0" dirty="0"/>
          </a:p>
        </p:txBody>
      </p:sp>
      <p:sp>
        <p:nvSpPr>
          <p:cNvPr id="5" name="Date Placeholder 4"/>
          <p:cNvSpPr>
            <a:spLocks noGrp="1"/>
          </p:cNvSpPr>
          <p:nvPr>
            <p:ph type="dt" sz="half" idx="10"/>
          </p:nvPr>
        </p:nvSpPr>
        <p:spPr/>
        <p:txBody>
          <a:bodyPr/>
          <a:lstStyle>
            <a:lvl1pPr>
              <a:defRPr>
                <a:solidFill>
                  <a:schemeClr val="bg1"/>
                </a:solidFill>
              </a:defRPr>
            </a:lvl1pPr>
          </a:lstStyle>
          <a:p>
            <a:r>
              <a:rPr lang="da-DK" smtClean="0"/>
              <a:t>Bynavn, xx.xx.xxxx - Navn og efternavn -  Ændres via Indsæt&gt;Sidehoved &amp; Sidefod</a:t>
            </a:r>
            <a:endParaRPr lang="en-GB" dirty="0"/>
          </a:p>
        </p:txBody>
      </p:sp>
      <p:sp>
        <p:nvSpPr>
          <p:cNvPr id="6" name="Footer Placeholder 5"/>
          <p:cNvSpPr>
            <a:spLocks noGrp="1"/>
          </p:cNvSpPr>
          <p:nvPr>
            <p:ph type="ftr" sz="quarter" idx="11"/>
          </p:nvPr>
        </p:nvSpPr>
        <p:spPr/>
        <p:txBody>
          <a:bodyPr/>
          <a:lstStyle>
            <a:lvl1pPr>
              <a:defRPr>
                <a:solidFill>
                  <a:schemeClr val="bg1"/>
                </a:solidFill>
              </a:defRPr>
            </a:lvl1pPr>
          </a:lstStyle>
          <a:p>
            <a:r>
              <a:rPr lang="en-US" smtClean="0"/>
              <a:t>Presentation title – Insert by clicking Insert&gt;Header &amp; Footer</a:t>
            </a:r>
            <a:endParaRPr lang="en-GB"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r>
              <a:rPr lang="en-GB" smtClean="0"/>
              <a:t>Page </a:t>
            </a:r>
            <a:fld id="{68928AE5-A156-4245-B132-27AD3A5D82E6}" type="slidenum">
              <a:rPr lang="en-GB" smtClean="0"/>
              <a:pPr/>
              <a:t>‹Nr.›</a:t>
            </a:fld>
            <a:endParaRPr lang="en-GB" dirty="0"/>
          </a:p>
        </p:txBody>
      </p:sp>
      <p:pic>
        <p:nvPicPr>
          <p:cNvPr id="9"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85974" b="65236"/>
          <a:stretch/>
        </p:blipFill>
        <p:spPr bwMode="auto">
          <a:xfrm>
            <a:off x="481574" y="353806"/>
            <a:ext cx="407068" cy="428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919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el og ind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noProof="0" smtClean="0"/>
              <a:t>Klik for at redigere i master</a:t>
            </a:r>
            <a:endParaRPr lang="en-GB" noProof="0" dirty="0"/>
          </a:p>
        </p:txBody>
      </p:sp>
      <p:sp>
        <p:nvSpPr>
          <p:cNvPr id="3" name="Content Placeholder 2"/>
          <p:cNvSpPr>
            <a:spLocks noGrp="1"/>
          </p:cNvSpPr>
          <p:nvPr>
            <p:ph idx="1"/>
          </p:nvPr>
        </p:nvSpPr>
        <p:spPr/>
        <p:txBody>
          <a:bodyPr/>
          <a:lstStyle/>
          <a:p>
            <a:pPr lvl="0"/>
            <a:r>
              <a:rPr lang="da-DK" noProof="0" smtClean="0"/>
              <a:t>Klik for at redigere i master</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en-GB" noProof="0" dirty="0"/>
          </a:p>
        </p:txBody>
      </p:sp>
      <p:sp>
        <p:nvSpPr>
          <p:cNvPr id="4" name="Date Placeholder 3"/>
          <p:cNvSpPr>
            <a:spLocks noGrp="1"/>
          </p:cNvSpPr>
          <p:nvPr>
            <p:ph type="dt" sz="half" idx="10"/>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1"/>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2"/>
          </p:nvPr>
        </p:nvSpPr>
        <p:spPr/>
        <p:txBody>
          <a:bodyPr/>
          <a:lstStyle/>
          <a:p>
            <a:r>
              <a:rPr lang="en-GB" smtClean="0"/>
              <a:t>Page </a:t>
            </a:r>
            <a:fld id="{68928AE5-A156-4245-B132-27AD3A5D82E6}" type="slidenum">
              <a:rPr lang="en-GB" smtClean="0"/>
              <a:pPr/>
              <a:t>‹Nr.›</a:t>
            </a:fld>
            <a:endParaRPr lang="en-GB" dirty="0"/>
          </a:p>
        </p:txBody>
      </p:sp>
    </p:spTree>
    <p:extLst>
      <p:ext uri="{BB962C8B-B14F-4D97-AF65-F5344CB8AC3E}">
        <p14:creationId xmlns:p14="http://schemas.microsoft.com/office/powerpoint/2010/main" val="1993908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el og indhold - Stor tekst uden bullets i niv. 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noProof="0" smtClean="0"/>
              <a:t>Klik for at redigere i master</a:t>
            </a:r>
            <a:endParaRPr lang="en-GB" noProof="0" dirty="0"/>
          </a:p>
        </p:txBody>
      </p:sp>
      <p:sp>
        <p:nvSpPr>
          <p:cNvPr id="3" name="Content Placeholder 2"/>
          <p:cNvSpPr>
            <a:spLocks noGrp="1"/>
          </p:cNvSpPr>
          <p:nvPr>
            <p:ph idx="1"/>
          </p:nvPr>
        </p:nvSpPr>
        <p:spPr/>
        <p:txBody>
          <a:bodyPr/>
          <a:lstStyle>
            <a:lvl1pPr marL="0" indent="0">
              <a:buNone/>
              <a:defRPr sz="3200"/>
            </a:lvl1pPr>
            <a:lvl2pPr>
              <a:defRPr sz="3200"/>
            </a:lvl2pPr>
            <a:lvl3pPr>
              <a:defRPr sz="3200"/>
            </a:lvl3pPr>
            <a:lvl4pPr>
              <a:defRPr sz="3200"/>
            </a:lvl4pPr>
            <a:lvl5pPr>
              <a:defRPr sz="3200"/>
            </a:lvl5pPr>
          </a:lstStyle>
          <a:p>
            <a:pPr lvl="0"/>
            <a:r>
              <a:rPr lang="da-DK" noProof="0" smtClean="0"/>
              <a:t>Klik for at redigere i master</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en-GB" noProof="0" dirty="0"/>
          </a:p>
        </p:txBody>
      </p:sp>
      <p:sp>
        <p:nvSpPr>
          <p:cNvPr id="4" name="Date Placeholder 3"/>
          <p:cNvSpPr>
            <a:spLocks noGrp="1"/>
          </p:cNvSpPr>
          <p:nvPr>
            <p:ph type="dt" sz="half" idx="10"/>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1"/>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2"/>
          </p:nvPr>
        </p:nvSpPr>
        <p:spPr/>
        <p:txBody>
          <a:bodyPr/>
          <a:lstStyle/>
          <a:p>
            <a:r>
              <a:rPr lang="en-GB" smtClean="0"/>
              <a:t>Page </a:t>
            </a:r>
            <a:fld id="{68928AE5-A156-4245-B132-27AD3A5D82E6}" type="slidenum">
              <a:rPr lang="en-GB" smtClean="0"/>
              <a:pPr/>
              <a:t>‹Nr.›</a:t>
            </a:fld>
            <a:endParaRPr lang="en-GB" dirty="0"/>
          </a:p>
        </p:txBody>
      </p:sp>
    </p:spTree>
    <p:extLst>
      <p:ext uri="{BB962C8B-B14F-4D97-AF65-F5344CB8AC3E}">
        <p14:creationId xmlns:p14="http://schemas.microsoft.com/office/powerpoint/2010/main" val="2455117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mal tekstspalte og billede">
    <p:spTree>
      <p:nvGrpSpPr>
        <p:cNvPr id="1" name=""/>
        <p:cNvGrpSpPr/>
        <p:nvPr/>
      </p:nvGrpSpPr>
      <p:grpSpPr>
        <a:xfrm>
          <a:off x="0" y="0"/>
          <a:ext cx="0" cy="0"/>
          <a:chOff x="0" y="0"/>
          <a:chExt cx="0" cy="0"/>
        </a:xfrm>
      </p:grpSpPr>
      <p:sp>
        <p:nvSpPr>
          <p:cNvPr id="2" name="Title 1"/>
          <p:cNvSpPr>
            <a:spLocks noGrp="1"/>
          </p:cNvSpPr>
          <p:nvPr>
            <p:ph type="title"/>
          </p:nvPr>
        </p:nvSpPr>
        <p:spPr>
          <a:xfrm>
            <a:off x="447977" y="392327"/>
            <a:ext cx="3623962" cy="1143000"/>
          </a:xfrm>
        </p:spPr>
        <p:txBody>
          <a:bodyPr/>
          <a:lstStyle/>
          <a:p>
            <a:r>
              <a:rPr lang="da-DK" noProof="0" smtClean="0"/>
              <a:t>Klik for at redigere i master</a:t>
            </a:r>
            <a:endParaRPr lang="en-GB" noProof="0" dirty="0"/>
          </a:p>
        </p:txBody>
      </p:sp>
      <p:sp>
        <p:nvSpPr>
          <p:cNvPr id="3" name="Content Placeholder 2"/>
          <p:cNvSpPr>
            <a:spLocks noGrp="1"/>
          </p:cNvSpPr>
          <p:nvPr>
            <p:ph idx="1"/>
          </p:nvPr>
        </p:nvSpPr>
        <p:spPr>
          <a:xfrm>
            <a:off x="862013" y="1801286"/>
            <a:ext cx="3209925" cy="4353452"/>
          </a:xfrm>
        </p:spPr>
        <p:txBody>
          <a:bodyPr/>
          <a:lstStyle>
            <a:lvl1pPr marL="0" indent="0">
              <a:buNone/>
              <a:defRPr/>
            </a:lvl1pPr>
          </a:lstStyle>
          <a:p>
            <a:pPr lvl="0"/>
            <a:r>
              <a:rPr lang="da-DK" noProof="0" smtClean="0"/>
              <a:t>Klik for at redigere i master</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en-GB" noProof="0" dirty="0"/>
          </a:p>
        </p:txBody>
      </p:sp>
      <p:sp>
        <p:nvSpPr>
          <p:cNvPr id="8" name="Picture Placeholder 7"/>
          <p:cNvSpPr>
            <a:spLocks noGrp="1"/>
          </p:cNvSpPr>
          <p:nvPr>
            <p:ph type="pic" sz="quarter" idx="13" hasCustomPrompt="1"/>
          </p:nvPr>
        </p:nvSpPr>
        <p:spPr>
          <a:xfrm>
            <a:off x="4305300" y="1092200"/>
            <a:ext cx="7400925" cy="5062538"/>
          </a:xfrm>
        </p:spPr>
        <p:txBody>
          <a:bodyPr tIns="2700000"/>
          <a:lstStyle>
            <a:lvl1pPr marL="0" indent="0" algn="ctr">
              <a:buNone/>
              <a:defRPr sz="1800" baseline="0"/>
            </a:lvl1pPr>
          </a:lstStyle>
          <a:p>
            <a:r>
              <a:rPr lang="en-GB" noProof="0" dirty="0" smtClean="0"/>
              <a:t>Insert picture</a:t>
            </a:r>
            <a:endParaRPr lang="en-GB" noProof="0" dirty="0"/>
          </a:p>
        </p:txBody>
      </p:sp>
      <p:sp>
        <p:nvSpPr>
          <p:cNvPr id="4" name="Date Placeholder 3"/>
          <p:cNvSpPr>
            <a:spLocks noGrp="1"/>
          </p:cNvSpPr>
          <p:nvPr>
            <p:ph type="dt" sz="half" idx="14"/>
          </p:nvPr>
        </p:nvSpPr>
        <p:spPr/>
        <p:txBody>
          <a:body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15"/>
          </p:nvPr>
        </p:nvSpPr>
        <p:spPr/>
        <p:txBody>
          <a:body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16"/>
          </p:nvPr>
        </p:nvSpPr>
        <p:spPr/>
        <p:txBody>
          <a:bodyPr/>
          <a:lstStyle/>
          <a:p>
            <a:r>
              <a:rPr lang="en-GB" smtClean="0"/>
              <a:t>Page </a:t>
            </a:r>
            <a:fld id="{68928AE5-A156-4245-B132-27AD3A5D82E6}" type="slidenum">
              <a:rPr lang="en-GB" smtClean="0"/>
              <a:pPr/>
              <a:t>‹Nr.›</a:t>
            </a:fld>
            <a:endParaRPr lang="en-GB" dirty="0"/>
          </a:p>
        </p:txBody>
      </p:sp>
      <p:sp>
        <p:nvSpPr>
          <p:cNvPr id="9" name="TextBox 5"/>
          <p:cNvSpPr txBox="1">
            <a:spLocks noChangeArrowheads="1"/>
          </p:cNvSpPr>
          <p:nvPr userDrawn="1"/>
        </p:nvSpPr>
        <p:spPr bwMode="auto">
          <a:xfrm>
            <a:off x="-2095500" y="3577516"/>
            <a:ext cx="1992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a-DK" sz="1000" b="1" dirty="0" smtClean="0">
                <a:solidFill>
                  <a:srgbClr val="464646"/>
                </a:solidFill>
                <a:latin typeface="+mn-lt"/>
              </a:rPr>
              <a:t>Få skarpe billeder</a:t>
            </a:r>
            <a:br>
              <a:rPr lang="da-DK" sz="1000" b="1" dirty="0" smtClean="0">
                <a:solidFill>
                  <a:srgbClr val="464646"/>
                </a:solidFill>
                <a:latin typeface="+mn-lt"/>
              </a:rPr>
            </a:br>
            <a:r>
              <a:rPr lang="da-DK" sz="1000" b="0" dirty="0" smtClean="0">
                <a:solidFill>
                  <a:srgbClr val="464646"/>
                </a:solidFill>
                <a:latin typeface="+mn-lt"/>
              </a:rPr>
              <a:t>Vælg billede</a:t>
            </a:r>
            <a:r>
              <a:rPr lang="da-DK" sz="1000" b="0" baseline="0" dirty="0" smtClean="0">
                <a:solidFill>
                  <a:srgbClr val="464646"/>
                </a:solidFill>
                <a:latin typeface="+mn-lt"/>
              </a:rPr>
              <a:t> </a:t>
            </a:r>
            <a:r>
              <a:rPr lang="da-DK" sz="1000" b="0" dirty="0" smtClean="0">
                <a:solidFill>
                  <a:srgbClr val="464646"/>
                </a:solidFill>
                <a:latin typeface="+mn-lt"/>
              </a:rPr>
              <a:t>med minimum</a:t>
            </a:r>
          </a:p>
          <a:p>
            <a:pPr algn="r" eaLnBrk="1" hangingPunct="1">
              <a:defRPr/>
            </a:pPr>
            <a:r>
              <a:rPr lang="da-DK" sz="1000" b="0" dirty="0" smtClean="0">
                <a:solidFill>
                  <a:srgbClr val="464646"/>
                </a:solidFill>
                <a:latin typeface="+mn-lt"/>
              </a:rPr>
              <a:t>1792 x 1250 pixels</a:t>
            </a:r>
          </a:p>
        </p:txBody>
      </p:sp>
    </p:spTree>
    <p:extLst>
      <p:ext uri="{BB962C8B-B14F-4D97-AF65-F5344CB8AC3E}">
        <p14:creationId xmlns:p14="http://schemas.microsoft.com/office/powerpoint/2010/main" val="4154215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20" Type="http://schemas.openxmlformats.org/officeDocument/2006/relationships/image" Target="../media/image2.png"/><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0.emf"/><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18" Type="http://schemas.openxmlformats.org/officeDocument/2006/relationships/theme" Target="../theme/theme3.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slideLayout" Target="../slideLayouts/slideLayout51.xml"/><Relationship Id="rId2" Type="http://schemas.openxmlformats.org/officeDocument/2006/relationships/slideLayout" Target="../slideLayouts/slideLayout36.xml"/><Relationship Id="rId16" Type="http://schemas.openxmlformats.org/officeDocument/2006/relationships/slideLayout" Target="../slideLayouts/slideLayout50.xml"/><Relationship Id="rId20" Type="http://schemas.openxmlformats.org/officeDocument/2006/relationships/image" Target="../media/image2.png"/><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slideLayout" Target="../slideLayouts/slideLayout49.xml"/><Relationship Id="rId10" Type="http://schemas.openxmlformats.org/officeDocument/2006/relationships/slideLayout" Target="../slideLayouts/slideLayout44.xml"/><Relationship Id="rId19" Type="http://schemas.openxmlformats.org/officeDocument/2006/relationships/image" Target="../media/image10.emf"/><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18" Type="http://schemas.openxmlformats.org/officeDocument/2006/relationships/slideLayout" Target="../slideLayouts/slideLayout69.xml"/><Relationship Id="rId3" Type="http://schemas.openxmlformats.org/officeDocument/2006/relationships/slideLayout" Target="../slideLayouts/slideLayout54.xml"/><Relationship Id="rId21" Type="http://schemas.openxmlformats.org/officeDocument/2006/relationships/image" Target="../media/image2.png"/><Relationship Id="rId7" Type="http://schemas.openxmlformats.org/officeDocument/2006/relationships/slideLayout" Target="../slideLayouts/slideLayout58.xml"/><Relationship Id="rId12" Type="http://schemas.openxmlformats.org/officeDocument/2006/relationships/slideLayout" Target="../slideLayouts/slideLayout63.xml"/><Relationship Id="rId17" Type="http://schemas.openxmlformats.org/officeDocument/2006/relationships/slideLayout" Target="../slideLayouts/slideLayout68.xml"/><Relationship Id="rId2" Type="http://schemas.openxmlformats.org/officeDocument/2006/relationships/slideLayout" Target="../slideLayouts/slideLayout53.xml"/><Relationship Id="rId16" Type="http://schemas.openxmlformats.org/officeDocument/2006/relationships/slideLayout" Target="../slideLayouts/slideLayout67.xml"/><Relationship Id="rId20" Type="http://schemas.openxmlformats.org/officeDocument/2006/relationships/image" Target="../media/image10.emf"/><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5" Type="http://schemas.openxmlformats.org/officeDocument/2006/relationships/slideLayout" Target="../slideLayouts/slideLayout66.xml"/><Relationship Id="rId10" Type="http://schemas.openxmlformats.org/officeDocument/2006/relationships/slideLayout" Target="../slideLayouts/slideLayout61.xml"/><Relationship Id="rId19" Type="http://schemas.openxmlformats.org/officeDocument/2006/relationships/theme" Target="../theme/theme4.xml"/><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7976" y="392327"/>
            <a:ext cx="9359599" cy="1143000"/>
          </a:xfrm>
          <a:prstGeom prst="rect">
            <a:avLst/>
          </a:prstGeom>
        </p:spPr>
        <p:txBody>
          <a:bodyPr vert="horz" lIns="0" tIns="0" rIns="0" bIns="0" rtlCol="0" anchor="t" anchorCtr="0">
            <a:noAutofit/>
          </a:bodyPr>
          <a:lstStyle/>
          <a:p>
            <a:r>
              <a:rPr lang="da-DK" noProof="0" smtClean="0"/>
              <a:t>Klik for at redigere i master</a:t>
            </a:r>
            <a:endParaRPr lang="en-GB" noProof="0" dirty="0"/>
          </a:p>
        </p:txBody>
      </p:sp>
      <p:sp>
        <p:nvSpPr>
          <p:cNvPr id="3" name="Text Placeholder 2"/>
          <p:cNvSpPr>
            <a:spLocks noGrp="1"/>
          </p:cNvSpPr>
          <p:nvPr>
            <p:ph type="body" idx="1"/>
          </p:nvPr>
        </p:nvSpPr>
        <p:spPr>
          <a:xfrm>
            <a:off x="862013" y="1801286"/>
            <a:ext cx="8945562" cy="4353452"/>
          </a:xfrm>
          <a:prstGeom prst="rect">
            <a:avLst/>
          </a:prstGeom>
        </p:spPr>
        <p:txBody>
          <a:bodyPr vert="horz" lIns="0" tIns="0" rIns="0" bIns="0" rtlCol="0">
            <a:noAutofit/>
          </a:bodyPr>
          <a:lstStyle/>
          <a:p>
            <a:pPr lvl="0"/>
            <a:r>
              <a:rPr lang="da-DK" noProof="0" smtClean="0"/>
              <a:t>Klik for at redigere i master</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en-GB" noProof="0" dirty="0"/>
          </a:p>
        </p:txBody>
      </p:sp>
      <p:sp>
        <p:nvSpPr>
          <p:cNvPr id="4" name="Date Placeholder 3"/>
          <p:cNvSpPr>
            <a:spLocks noGrp="1"/>
          </p:cNvSpPr>
          <p:nvPr>
            <p:ph type="dt" sz="half" idx="2"/>
          </p:nvPr>
        </p:nvSpPr>
        <p:spPr>
          <a:xfrm>
            <a:off x="858838" y="6310226"/>
            <a:ext cx="5113337" cy="216000"/>
          </a:xfrm>
          <a:prstGeom prst="rect">
            <a:avLst/>
          </a:prstGeom>
        </p:spPr>
        <p:txBody>
          <a:bodyPr vert="horz" lIns="0" tIns="0" rIns="0" bIns="0" rtlCol="0" anchor="ctr">
            <a:noAutofit/>
          </a:bodyPr>
          <a:lstStyle>
            <a:lvl1pPr algn="l">
              <a:defRPr sz="1000">
                <a:solidFill>
                  <a:schemeClr val="tx1"/>
                </a:solidFill>
              </a:defRPr>
            </a:lvl1pPr>
          </a:lstStyle>
          <a:p>
            <a:r>
              <a:rPr lang="da-DK" noProof="0" dirty="0" smtClean="0"/>
              <a:t>Bynavn, </a:t>
            </a:r>
            <a:r>
              <a:rPr lang="da-DK" noProof="0" dirty="0" err="1" smtClean="0"/>
              <a:t>xx.xx.xxxx</a:t>
            </a:r>
            <a:r>
              <a:rPr lang="da-DK" noProof="0" dirty="0" smtClean="0"/>
              <a:t> - Navn og efternavn -  Ændres via Indsæt&gt;Sidehoved &amp; Sidefod</a:t>
            </a:r>
            <a:endParaRPr lang="en-GB" noProof="0" dirty="0"/>
          </a:p>
        </p:txBody>
      </p:sp>
      <p:sp>
        <p:nvSpPr>
          <p:cNvPr id="5" name="Footer Placeholder 4"/>
          <p:cNvSpPr>
            <a:spLocks noGrp="1"/>
          </p:cNvSpPr>
          <p:nvPr>
            <p:ph type="ftr" sz="quarter" idx="3"/>
          </p:nvPr>
        </p:nvSpPr>
        <p:spPr>
          <a:xfrm>
            <a:off x="10040938" y="458795"/>
            <a:ext cx="1664738" cy="324000"/>
          </a:xfrm>
          <a:prstGeom prst="rect">
            <a:avLst/>
          </a:prstGeom>
        </p:spPr>
        <p:txBody>
          <a:bodyPr vert="horz" lIns="0" tIns="0" rIns="0" bIns="0" rtlCol="0" anchor="t" anchorCtr="0">
            <a:noAutofit/>
          </a:bodyPr>
          <a:lstStyle>
            <a:lvl1pPr algn="r">
              <a:defRPr sz="1000">
                <a:solidFill>
                  <a:schemeClr val="tx1"/>
                </a:solidFill>
              </a:defRPr>
            </a:lvl1pPr>
          </a:lstStyle>
          <a:p>
            <a:r>
              <a:rPr lang="en-GB" dirty="0" smtClean="0"/>
              <a:t>Presentation title – Insert by clicking Insert&gt;Header &amp; Footer</a:t>
            </a:r>
            <a:endParaRPr lang="en-GB" dirty="0"/>
          </a:p>
        </p:txBody>
      </p:sp>
      <p:sp>
        <p:nvSpPr>
          <p:cNvPr id="6" name="Slide Number Placeholder 5"/>
          <p:cNvSpPr>
            <a:spLocks noGrp="1"/>
          </p:cNvSpPr>
          <p:nvPr>
            <p:ph type="sldNum" sz="quarter" idx="4"/>
          </p:nvPr>
        </p:nvSpPr>
        <p:spPr>
          <a:xfrm>
            <a:off x="10040938" y="6312464"/>
            <a:ext cx="1673284" cy="216000"/>
          </a:xfrm>
          <a:prstGeom prst="rect">
            <a:avLst/>
          </a:prstGeom>
        </p:spPr>
        <p:txBody>
          <a:bodyPr vert="horz" lIns="0" tIns="0" rIns="0" bIns="0" rtlCol="0" anchor="ctr">
            <a:noAutofit/>
          </a:bodyPr>
          <a:lstStyle>
            <a:lvl1pPr algn="r">
              <a:defRPr sz="1000">
                <a:solidFill>
                  <a:schemeClr val="tx1"/>
                </a:solidFill>
              </a:defRPr>
            </a:lvl1pPr>
          </a:lstStyle>
          <a:p>
            <a:r>
              <a:rPr lang="en-GB" dirty="0" smtClean="0"/>
              <a:t>Page </a:t>
            </a:r>
            <a:fld id="{68928AE5-A156-4245-B132-27AD3A5D82E6}" type="slidenum">
              <a:rPr lang="en-GB" smtClean="0"/>
              <a:pPr/>
              <a:t>‹Nr.›</a:t>
            </a:fld>
            <a:endParaRPr lang="en-GB" dirty="0"/>
          </a:p>
        </p:txBody>
      </p:sp>
      <p:pic>
        <p:nvPicPr>
          <p:cNvPr id="12" name="Picture 6"/>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477444" y="6241449"/>
            <a:ext cx="231856" cy="234000"/>
          </a:xfrm>
          <a:prstGeom prst="rect">
            <a:avLst/>
          </a:prstGeom>
        </p:spPr>
      </p:pic>
      <p:grpSp>
        <p:nvGrpSpPr>
          <p:cNvPr id="11" name="Gruppe 10"/>
          <p:cNvGrpSpPr/>
          <p:nvPr/>
        </p:nvGrpSpPr>
        <p:grpSpPr>
          <a:xfrm>
            <a:off x="-2264305" y="-27973"/>
            <a:ext cx="2160000" cy="3249638"/>
            <a:chOff x="-2264305" y="-27973"/>
            <a:chExt cx="2160000" cy="3249638"/>
          </a:xfrm>
        </p:grpSpPr>
        <p:sp>
          <p:nvSpPr>
            <p:cNvPr id="13" name="TextBox 7"/>
            <p:cNvSpPr txBox="1"/>
            <p:nvPr userDrawn="1"/>
          </p:nvSpPr>
          <p:spPr>
            <a:xfrm>
              <a:off x="-2264305" y="-27973"/>
              <a:ext cx="2160000" cy="1077218"/>
            </a:xfrm>
            <a:prstGeom prst="rect">
              <a:avLst/>
            </a:prstGeom>
            <a:noFill/>
          </p:spPr>
          <p:txBody>
            <a:bodyPr wrap="square" lIns="0" tIns="0" rIns="0" bIns="0">
              <a:spAutoFit/>
            </a:bodyPr>
            <a:lstStyle/>
            <a:p>
              <a:pPr algn="r">
                <a:spcBef>
                  <a:spcPts val="600"/>
                </a:spcBef>
                <a:defRPr/>
              </a:pPr>
              <a:r>
                <a:rPr lang="en-GB" sz="1000" b="1" noProof="1">
                  <a:solidFill>
                    <a:srgbClr val="464646"/>
                  </a:solidFill>
                  <a:latin typeface="+mn-lt"/>
                </a:rPr>
                <a:t>Vælg layout</a:t>
              </a:r>
              <a:br>
                <a:rPr lang="en-GB" sz="1000" b="1" noProof="1">
                  <a:solidFill>
                    <a:srgbClr val="464646"/>
                  </a:solidFill>
                  <a:latin typeface="+mn-lt"/>
                </a:rPr>
              </a:br>
              <a:r>
                <a:rPr lang="en-GB" sz="1000" b="1" noProof="1">
                  <a:solidFill>
                    <a:srgbClr val="464646"/>
                  </a:solidFill>
                  <a:latin typeface="+mn-lt"/>
                </a:rPr>
                <a:t>1. </a:t>
              </a:r>
              <a:r>
                <a:rPr lang="en-GB" sz="1000" noProof="1" smtClean="0">
                  <a:solidFill>
                    <a:srgbClr val="464646"/>
                  </a:solidFill>
                  <a:latin typeface="+mn-lt"/>
                </a:rPr>
                <a:t>Højre klik </a:t>
              </a:r>
              <a:r>
                <a:rPr lang="en-GB" sz="1000" noProof="1">
                  <a:solidFill>
                    <a:srgbClr val="464646"/>
                  </a:solidFill>
                  <a:latin typeface="+mn-lt"/>
                </a:rPr>
                <a:t>uden for dit slide </a:t>
              </a:r>
            </a:p>
            <a:p>
              <a:pPr algn="r">
                <a:spcBef>
                  <a:spcPts val="600"/>
                </a:spcBef>
                <a:defRPr/>
              </a:pPr>
              <a:r>
                <a:rPr lang="en-GB" sz="1000" b="1" noProof="1">
                  <a:solidFill>
                    <a:srgbClr val="464646"/>
                  </a:solidFill>
                  <a:latin typeface="+mn-lt"/>
                </a:rPr>
                <a:t>2. </a:t>
              </a:r>
              <a:r>
                <a:rPr lang="en-GB" sz="1000" noProof="1">
                  <a:solidFill>
                    <a:srgbClr val="464646"/>
                  </a:solidFill>
                  <a:latin typeface="+mn-lt"/>
                </a:rPr>
                <a:t>Vælg et passende layout fra “drop ned” </a:t>
              </a:r>
              <a:r>
                <a:rPr lang="en-GB" sz="1000" noProof="1" smtClean="0">
                  <a:solidFill>
                    <a:srgbClr val="464646"/>
                  </a:solidFill>
                  <a:latin typeface="+mn-lt"/>
                </a:rPr>
                <a:t>menuen</a:t>
              </a:r>
            </a:p>
            <a:p>
              <a:pPr algn="r">
                <a:spcBef>
                  <a:spcPts val="600"/>
                </a:spcBef>
                <a:defRPr/>
              </a:pPr>
              <a:r>
                <a:rPr lang="en-GB" sz="1000" b="1" noProof="1" smtClean="0">
                  <a:solidFill>
                    <a:srgbClr val="464646"/>
                  </a:solidFill>
                  <a:latin typeface="+mn-lt"/>
                </a:rPr>
                <a:t>3. </a:t>
              </a:r>
              <a:r>
                <a:rPr lang="en-GB" sz="1000" noProof="1" smtClean="0">
                  <a:solidFill>
                    <a:srgbClr val="C00000"/>
                  </a:solidFill>
                  <a:latin typeface="+mn-lt"/>
                </a:rPr>
                <a:t>Bemærk</a:t>
              </a:r>
              <a:r>
                <a:rPr lang="en-GB" sz="1000" noProof="1" smtClean="0">
                  <a:solidFill>
                    <a:srgbClr val="464646"/>
                  </a:solidFill>
                  <a:latin typeface="+mn-lt"/>
                </a:rPr>
                <a:t> at der findes 4 forskellige farvetemaer du kan vælge imellem</a:t>
              </a:r>
              <a:endParaRPr lang="en-GB" sz="1000" noProof="1">
                <a:solidFill>
                  <a:srgbClr val="464646"/>
                </a:solidFill>
                <a:latin typeface="+mn-lt"/>
              </a:endParaRPr>
            </a:p>
          </p:txBody>
        </p:sp>
        <p:pic>
          <p:nvPicPr>
            <p:cNvPr id="14" name="Picture 2"/>
            <p:cNvPicPr>
              <a:picLocks noChangeAspect="1" noChangeArrowheads="1"/>
            </p:cNvPicPr>
            <p:nvPr userDrawn="1"/>
          </p:nvPicPr>
          <p:blipFill>
            <a:blip r:embed="rId20" cstate="print">
              <a:extLst>
                <a:ext uri="{28A0092B-C50C-407E-A947-70E740481C1C}">
                  <a14:useLocalDpi xmlns:a14="http://schemas.microsoft.com/office/drawing/2010/main" val="0"/>
                </a:ext>
              </a:extLst>
            </a:blip>
            <a:srcRect/>
            <a:stretch>
              <a:fillRect/>
            </a:stretch>
          </p:blipFill>
          <p:spPr bwMode="auto">
            <a:xfrm>
              <a:off x="-2096773" y="1071987"/>
              <a:ext cx="1992467" cy="2149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125878936"/>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8" r:id="rId3"/>
    <p:sldLayoutId id="2147483669" r:id="rId4"/>
    <p:sldLayoutId id="2147483661" r:id="rId5"/>
    <p:sldLayoutId id="2147483726" r:id="rId6"/>
    <p:sldLayoutId id="2147483650" r:id="rId7"/>
    <p:sldLayoutId id="2147483663" r:id="rId8"/>
    <p:sldLayoutId id="2147483664" r:id="rId9"/>
    <p:sldLayoutId id="2147483665" r:id="rId10"/>
    <p:sldLayoutId id="2147483666" r:id="rId11"/>
    <p:sldLayoutId id="2147483667" r:id="rId12"/>
    <p:sldLayoutId id="2147483654" r:id="rId13"/>
    <p:sldLayoutId id="2147483655" r:id="rId14"/>
    <p:sldLayoutId id="2147483651" r:id="rId15"/>
    <p:sldLayoutId id="2147483670" r:id="rId16"/>
    <p:sldLayoutId id="2147483671" r:id="rId17"/>
  </p:sldLayoutIdLst>
  <p:hf hdr="0"/>
  <p:txStyles>
    <p:titleStyle>
      <a:lvl1pPr algn="l" defTabSz="914400" rtl="0" eaLnBrk="1" latinLnBrk="0" hangingPunct="1">
        <a:lnSpc>
          <a:spcPct val="96000"/>
        </a:lnSpc>
        <a:spcBef>
          <a:spcPct val="0"/>
        </a:spcBef>
        <a:buNone/>
        <a:defRPr sz="4000" b="1" kern="1200">
          <a:solidFill>
            <a:srgbClr val="888888"/>
          </a:solidFill>
          <a:latin typeface="+mj-lt"/>
          <a:ea typeface="+mj-ea"/>
          <a:cs typeface="+mj-cs"/>
        </a:defRPr>
      </a:lvl1pPr>
    </p:titleStyle>
    <p:bodyStyle>
      <a:lvl1pPr marL="252000" indent="-252000" algn="l" defTabSz="914400" rtl="0" eaLnBrk="1" latinLnBrk="0" hangingPunct="1">
        <a:lnSpc>
          <a:spcPct val="97000"/>
        </a:lnSpc>
        <a:spcBef>
          <a:spcPts val="0"/>
        </a:spcBef>
        <a:spcAft>
          <a:spcPts val="0"/>
        </a:spcAft>
        <a:buFont typeface="Arial" pitchFamily="34" charset="0"/>
        <a:buChar char="•"/>
        <a:defRPr sz="2400" kern="1200">
          <a:solidFill>
            <a:schemeClr val="tx1"/>
          </a:solidFill>
          <a:latin typeface="+mn-lt"/>
          <a:ea typeface="+mn-ea"/>
          <a:cs typeface="+mn-cs"/>
        </a:defRPr>
      </a:lvl1pPr>
      <a:lvl2pPr marL="540000" indent="-285750" algn="l" defTabSz="914400" rtl="0" eaLnBrk="1" latinLnBrk="0" hangingPunct="1">
        <a:lnSpc>
          <a:spcPct val="97000"/>
        </a:lnSpc>
        <a:spcBef>
          <a:spcPts val="0"/>
        </a:spcBef>
        <a:buFont typeface="Calibri" pitchFamily="34" charset="0"/>
        <a:buChar char="◦"/>
        <a:defRPr sz="2400" kern="1200">
          <a:solidFill>
            <a:schemeClr val="tx1"/>
          </a:solidFill>
          <a:latin typeface="+mn-lt"/>
          <a:ea typeface="+mn-ea"/>
          <a:cs typeface="+mn-cs"/>
        </a:defRPr>
      </a:lvl2pPr>
      <a:lvl3pPr marL="846000" indent="-288000" algn="l" defTabSz="914400" rtl="0" eaLnBrk="1" latinLnBrk="0" hangingPunct="1">
        <a:lnSpc>
          <a:spcPct val="97000"/>
        </a:lnSpc>
        <a:spcBef>
          <a:spcPts val="0"/>
        </a:spcBef>
        <a:buFont typeface="Calibri" pitchFamily="34" charset="0"/>
        <a:buChar char="—"/>
        <a:defRPr sz="2400" kern="1200">
          <a:solidFill>
            <a:schemeClr val="tx1"/>
          </a:solidFill>
          <a:latin typeface="+mn-lt"/>
          <a:ea typeface="+mn-ea"/>
          <a:cs typeface="+mn-cs"/>
        </a:defRPr>
      </a:lvl3pPr>
      <a:lvl4pPr marL="1080000" indent="-252000" algn="l" defTabSz="914400" rtl="0" eaLnBrk="1" latinLnBrk="0" hangingPunct="1">
        <a:lnSpc>
          <a:spcPct val="97000"/>
        </a:lnSpc>
        <a:spcBef>
          <a:spcPts val="0"/>
        </a:spcBef>
        <a:buFont typeface="Arial" pitchFamily="34" charset="0"/>
        <a:buChar char="•"/>
        <a:defRPr sz="2400" kern="1200">
          <a:solidFill>
            <a:schemeClr val="tx1"/>
          </a:solidFill>
          <a:latin typeface="+mn-lt"/>
          <a:ea typeface="+mn-ea"/>
          <a:cs typeface="+mn-cs"/>
        </a:defRPr>
      </a:lvl4pPr>
      <a:lvl5pPr marL="1296000" indent="-228600" algn="l" defTabSz="914400" rtl="0" eaLnBrk="1" latinLnBrk="0" hangingPunct="1">
        <a:lnSpc>
          <a:spcPct val="97000"/>
        </a:lnSpc>
        <a:spcBef>
          <a:spcPts val="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7976" y="392327"/>
            <a:ext cx="9359599" cy="1143000"/>
          </a:xfrm>
          <a:prstGeom prst="rect">
            <a:avLst/>
          </a:prstGeom>
        </p:spPr>
        <p:txBody>
          <a:bodyPr vert="horz" lIns="0" tIns="0" rIns="0" bIns="0" rtlCol="0" anchor="t" anchorCtr="0">
            <a:noAutofit/>
          </a:bodyPr>
          <a:lstStyle/>
          <a:p>
            <a:r>
              <a:rPr lang="en-GB" noProof="0" dirty="0" smtClean="0"/>
              <a:t>Click to edit Master title style</a:t>
            </a:r>
            <a:endParaRPr lang="en-GB" noProof="0" dirty="0"/>
          </a:p>
        </p:txBody>
      </p:sp>
      <p:sp>
        <p:nvSpPr>
          <p:cNvPr id="3" name="Text Placeholder 2"/>
          <p:cNvSpPr>
            <a:spLocks noGrp="1"/>
          </p:cNvSpPr>
          <p:nvPr>
            <p:ph type="body" idx="1"/>
          </p:nvPr>
        </p:nvSpPr>
        <p:spPr>
          <a:xfrm>
            <a:off x="862013" y="1801286"/>
            <a:ext cx="8945562" cy="4353452"/>
          </a:xfrm>
          <a:prstGeom prst="rect">
            <a:avLst/>
          </a:prstGeom>
        </p:spPr>
        <p:txBody>
          <a:bodyPr vert="horz" lIns="0" tIns="0" rIns="0" bIns="0" rtlCol="0">
            <a:noAutofit/>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4" name="Date Placeholder 3"/>
          <p:cNvSpPr>
            <a:spLocks noGrp="1"/>
          </p:cNvSpPr>
          <p:nvPr>
            <p:ph type="dt" sz="half" idx="2"/>
          </p:nvPr>
        </p:nvSpPr>
        <p:spPr>
          <a:xfrm>
            <a:off x="858836" y="6310226"/>
            <a:ext cx="5113339" cy="216000"/>
          </a:xfrm>
          <a:prstGeom prst="rect">
            <a:avLst/>
          </a:prstGeom>
        </p:spPr>
        <p:txBody>
          <a:bodyPr vert="horz" lIns="0" tIns="0" rIns="0" bIns="0" rtlCol="0" anchor="ctr">
            <a:noAutofit/>
          </a:bodyPr>
          <a:lstStyle>
            <a:lvl1pPr algn="l">
              <a:defRPr sz="1000">
                <a:solidFill>
                  <a:schemeClr val="tx1"/>
                </a:solidFill>
              </a:defRPr>
            </a:lvl1p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3"/>
          </p:nvPr>
        </p:nvSpPr>
        <p:spPr>
          <a:xfrm>
            <a:off x="10040938" y="458796"/>
            <a:ext cx="1664738" cy="324000"/>
          </a:xfrm>
          <a:prstGeom prst="rect">
            <a:avLst/>
          </a:prstGeom>
        </p:spPr>
        <p:txBody>
          <a:bodyPr vert="horz" lIns="0" tIns="0" rIns="0" bIns="0" rtlCol="0" anchor="t" anchorCtr="0">
            <a:noAutofit/>
          </a:bodyPr>
          <a:lstStyle>
            <a:lvl1pPr algn="r">
              <a:defRPr sz="1000">
                <a:solidFill>
                  <a:schemeClr val="tx1"/>
                </a:solidFill>
              </a:defRPr>
            </a:lvl1p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4"/>
          </p:nvPr>
        </p:nvSpPr>
        <p:spPr>
          <a:xfrm>
            <a:off x="10040938" y="6312464"/>
            <a:ext cx="1673284" cy="216000"/>
          </a:xfrm>
          <a:prstGeom prst="rect">
            <a:avLst/>
          </a:prstGeom>
        </p:spPr>
        <p:txBody>
          <a:bodyPr vert="horz" lIns="0" tIns="0" rIns="0" bIns="0" rtlCol="0" anchor="ctr">
            <a:noAutofit/>
          </a:bodyPr>
          <a:lstStyle>
            <a:lvl1pPr algn="r">
              <a:defRPr sz="1000">
                <a:solidFill>
                  <a:schemeClr val="tx1"/>
                </a:solidFill>
              </a:defRPr>
            </a:lvl1pPr>
          </a:lstStyle>
          <a:p>
            <a:r>
              <a:rPr lang="en-GB" dirty="0" smtClean="0"/>
              <a:t> Page </a:t>
            </a:r>
            <a:fld id="{68928AE5-A156-4245-B132-27AD3A5D82E6}" type="slidenum">
              <a:rPr lang="en-GB" smtClean="0"/>
              <a:pPr/>
              <a:t>‹Nr.›</a:t>
            </a:fld>
            <a:endParaRPr lang="en-GB" dirty="0"/>
          </a:p>
        </p:txBody>
      </p:sp>
      <p:pic>
        <p:nvPicPr>
          <p:cNvPr id="7" name="Picture 6"/>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476372" y="6241449"/>
            <a:ext cx="234000" cy="234000"/>
          </a:xfrm>
          <a:prstGeom prst="rect">
            <a:avLst/>
          </a:prstGeom>
        </p:spPr>
      </p:pic>
      <p:grpSp>
        <p:nvGrpSpPr>
          <p:cNvPr id="11" name="Gruppe 10"/>
          <p:cNvGrpSpPr/>
          <p:nvPr/>
        </p:nvGrpSpPr>
        <p:grpSpPr>
          <a:xfrm>
            <a:off x="-2264305" y="-27973"/>
            <a:ext cx="2160000" cy="3249638"/>
            <a:chOff x="-2264305" y="-27973"/>
            <a:chExt cx="2160000" cy="3249638"/>
          </a:xfrm>
        </p:grpSpPr>
        <p:sp>
          <p:nvSpPr>
            <p:cNvPr id="12" name="TextBox 7"/>
            <p:cNvSpPr txBox="1"/>
            <p:nvPr userDrawn="1"/>
          </p:nvSpPr>
          <p:spPr>
            <a:xfrm>
              <a:off x="-2264305" y="-27973"/>
              <a:ext cx="2160000" cy="1077218"/>
            </a:xfrm>
            <a:prstGeom prst="rect">
              <a:avLst/>
            </a:prstGeom>
            <a:noFill/>
          </p:spPr>
          <p:txBody>
            <a:bodyPr wrap="square" lIns="0" tIns="0" rIns="0" bIns="0">
              <a:spAutoFit/>
            </a:bodyPr>
            <a:lstStyle/>
            <a:p>
              <a:pPr algn="r">
                <a:spcBef>
                  <a:spcPts val="600"/>
                </a:spcBef>
                <a:defRPr/>
              </a:pPr>
              <a:r>
                <a:rPr lang="en-GB" sz="1000" b="1" noProof="1">
                  <a:solidFill>
                    <a:srgbClr val="464646"/>
                  </a:solidFill>
                  <a:latin typeface="+mn-lt"/>
                </a:rPr>
                <a:t>Vælg layout</a:t>
              </a:r>
              <a:br>
                <a:rPr lang="en-GB" sz="1000" b="1" noProof="1">
                  <a:solidFill>
                    <a:srgbClr val="464646"/>
                  </a:solidFill>
                  <a:latin typeface="+mn-lt"/>
                </a:rPr>
              </a:br>
              <a:r>
                <a:rPr lang="en-GB" sz="1000" b="1" noProof="1">
                  <a:solidFill>
                    <a:srgbClr val="464646"/>
                  </a:solidFill>
                  <a:latin typeface="+mn-lt"/>
                </a:rPr>
                <a:t>1. </a:t>
              </a:r>
              <a:r>
                <a:rPr lang="en-GB" sz="1000" noProof="1" smtClean="0">
                  <a:solidFill>
                    <a:srgbClr val="464646"/>
                  </a:solidFill>
                  <a:latin typeface="+mn-lt"/>
                </a:rPr>
                <a:t>Højre klik </a:t>
              </a:r>
              <a:r>
                <a:rPr lang="en-GB" sz="1000" noProof="1">
                  <a:solidFill>
                    <a:srgbClr val="464646"/>
                  </a:solidFill>
                  <a:latin typeface="+mn-lt"/>
                </a:rPr>
                <a:t>uden for dit slide </a:t>
              </a:r>
            </a:p>
            <a:p>
              <a:pPr algn="r">
                <a:spcBef>
                  <a:spcPts val="600"/>
                </a:spcBef>
                <a:defRPr/>
              </a:pPr>
              <a:r>
                <a:rPr lang="en-GB" sz="1000" b="1" noProof="1">
                  <a:solidFill>
                    <a:srgbClr val="464646"/>
                  </a:solidFill>
                  <a:latin typeface="+mn-lt"/>
                </a:rPr>
                <a:t>2. </a:t>
              </a:r>
              <a:r>
                <a:rPr lang="en-GB" sz="1000" noProof="1">
                  <a:solidFill>
                    <a:srgbClr val="464646"/>
                  </a:solidFill>
                  <a:latin typeface="+mn-lt"/>
                </a:rPr>
                <a:t>Vælg et passende layout fra “drop ned” </a:t>
              </a:r>
              <a:r>
                <a:rPr lang="en-GB" sz="1000" noProof="1" smtClean="0">
                  <a:solidFill>
                    <a:srgbClr val="464646"/>
                  </a:solidFill>
                  <a:latin typeface="+mn-lt"/>
                </a:rPr>
                <a:t>menuen</a:t>
              </a:r>
            </a:p>
            <a:p>
              <a:pPr algn="r">
                <a:spcBef>
                  <a:spcPts val="600"/>
                </a:spcBef>
                <a:defRPr/>
              </a:pPr>
              <a:r>
                <a:rPr lang="en-GB" sz="1000" b="1" noProof="1" smtClean="0">
                  <a:solidFill>
                    <a:srgbClr val="464646"/>
                  </a:solidFill>
                  <a:latin typeface="+mn-lt"/>
                </a:rPr>
                <a:t>3. </a:t>
              </a:r>
              <a:r>
                <a:rPr lang="en-GB" sz="1000" noProof="1" smtClean="0">
                  <a:solidFill>
                    <a:srgbClr val="C00000"/>
                  </a:solidFill>
                  <a:latin typeface="+mn-lt"/>
                </a:rPr>
                <a:t>Bemærk</a:t>
              </a:r>
              <a:r>
                <a:rPr lang="en-GB" sz="1000" noProof="1" smtClean="0">
                  <a:solidFill>
                    <a:srgbClr val="464646"/>
                  </a:solidFill>
                  <a:latin typeface="+mn-lt"/>
                </a:rPr>
                <a:t> at der findes 4 forskellige farvetemaer du kan vælge imellem</a:t>
              </a:r>
              <a:endParaRPr lang="en-GB" sz="1000" noProof="1">
                <a:solidFill>
                  <a:srgbClr val="464646"/>
                </a:solidFill>
                <a:latin typeface="+mn-lt"/>
              </a:endParaRPr>
            </a:p>
          </p:txBody>
        </p:sp>
        <p:pic>
          <p:nvPicPr>
            <p:cNvPr id="13" name="Picture 2"/>
            <p:cNvPicPr>
              <a:picLocks noChangeAspect="1" noChangeArrowheads="1"/>
            </p:cNvPicPr>
            <p:nvPr userDrawn="1"/>
          </p:nvPicPr>
          <p:blipFill>
            <a:blip r:embed="rId20" cstate="print">
              <a:extLst>
                <a:ext uri="{28A0092B-C50C-407E-A947-70E740481C1C}">
                  <a14:useLocalDpi xmlns:a14="http://schemas.microsoft.com/office/drawing/2010/main" val="0"/>
                </a:ext>
              </a:extLst>
            </a:blip>
            <a:srcRect/>
            <a:stretch>
              <a:fillRect/>
            </a:stretch>
          </p:blipFill>
          <p:spPr bwMode="auto">
            <a:xfrm>
              <a:off x="-2096773" y="1071987"/>
              <a:ext cx="1992467" cy="2149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18062902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725"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Lst>
  <p:hf hdr="0"/>
  <p:txStyles>
    <p:titleStyle>
      <a:lvl1pPr algn="l" defTabSz="914400" rtl="0" eaLnBrk="1" latinLnBrk="0" hangingPunct="1">
        <a:lnSpc>
          <a:spcPct val="96000"/>
        </a:lnSpc>
        <a:spcBef>
          <a:spcPct val="0"/>
        </a:spcBef>
        <a:buNone/>
        <a:defRPr sz="4000" b="1" kern="1200">
          <a:solidFill>
            <a:schemeClr val="tx1"/>
          </a:solidFill>
          <a:latin typeface="+mj-lt"/>
          <a:ea typeface="+mj-ea"/>
          <a:cs typeface="+mj-cs"/>
        </a:defRPr>
      </a:lvl1pPr>
    </p:titleStyle>
    <p:bodyStyle>
      <a:lvl1pPr marL="252000" indent="-252000" algn="l" defTabSz="914400" rtl="0" eaLnBrk="1" latinLnBrk="0" hangingPunct="1">
        <a:lnSpc>
          <a:spcPct val="97000"/>
        </a:lnSpc>
        <a:spcBef>
          <a:spcPts val="0"/>
        </a:spcBef>
        <a:spcAft>
          <a:spcPts val="0"/>
        </a:spcAft>
        <a:buFont typeface="Arial" pitchFamily="34" charset="0"/>
        <a:buChar char="•"/>
        <a:defRPr sz="2400" kern="1200">
          <a:solidFill>
            <a:schemeClr val="tx1"/>
          </a:solidFill>
          <a:latin typeface="+mn-lt"/>
          <a:ea typeface="+mn-ea"/>
          <a:cs typeface="+mn-cs"/>
        </a:defRPr>
      </a:lvl1pPr>
      <a:lvl2pPr marL="540000" indent="-285750" algn="l" defTabSz="914400" rtl="0" eaLnBrk="1" latinLnBrk="0" hangingPunct="1">
        <a:lnSpc>
          <a:spcPct val="97000"/>
        </a:lnSpc>
        <a:spcBef>
          <a:spcPts val="0"/>
        </a:spcBef>
        <a:buFont typeface="Calibri" pitchFamily="34" charset="0"/>
        <a:buChar char="◦"/>
        <a:defRPr sz="2400" kern="1200">
          <a:solidFill>
            <a:schemeClr val="tx1"/>
          </a:solidFill>
          <a:latin typeface="+mn-lt"/>
          <a:ea typeface="+mn-ea"/>
          <a:cs typeface="+mn-cs"/>
        </a:defRPr>
      </a:lvl2pPr>
      <a:lvl3pPr marL="846000" indent="-288000" algn="l" defTabSz="914400" rtl="0" eaLnBrk="1" latinLnBrk="0" hangingPunct="1">
        <a:lnSpc>
          <a:spcPct val="97000"/>
        </a:lnSpc>
        <a:spcBef>
          <a:spcPts val="0"/>
        </a:spcBef>
        <a:buFont typeface="Calibri" pitchFamily="34" charset="0"/>
        <a:buChar char="—"/>
        <a:defRPr sz="2400" kern="1200">
          <a:solidFill>
            <a:schemeClr val="tx1"/>
          </a:solidFill>
          <a:latin typeface="+mn-lt"/>
          <a:ea typeface="+mn-ea"/>
          <a:cs typeface="+mn-cs"/>
        </a:defRPr>
      </a:lvl3pPr>
      <a:lvl4pPr marL="1080000" indent="-252000" algn="l" defTabSz="914400" rtl="0" eaLnBrk="1" latinLnBrk="0" hangingPunct="1">
        <a:lnSpc>
          <a:spcPct val="97000"/>
        </a:lnSpc>
        <a:spcBef>
          <a:spcPts val="0"/>
        </a:spcBef>
        <a:buFont typeface="Arial" pitchFamily="34" charset="0"/>
        <a:buChar char="•"/>
        <a:defRPr sz="2400" kern="1200">
          <a:solidFill>
            <a:schemeClr val="tx1"/>
          </a:solidFill>
          <a:latin typeface="+mn-lt"/>
          <a:ea typeface="+mn-ea"/>
          <a:cs typeface="+mn-cs"/>
        </a:defRPr>
      </a:lvl4pPr>
      <a:lvl5pPr marL="1296000" indent="-228600" algn="l" defTabSz="914400" rtl="0" eaLnBrk="1" latinLnBrk="0" hangingPunct="1">
        <a:lnSpc>
          <a:spcPct val="97000"/>
        </a:lnSpc>
        <a:spcBef>
          <a:spcPts val="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7976" y="392327"/>
            <a:ext cx="9359599" cy="1143000"/>
          </a:xfrm>
          <a:prstGeom prst="rect">
            <a:avLst/>
          </a:prstGeom>
        </p:spPr>
        <p:txBody>
          <a:bodyPr vert="horz" lIns="0" tIns="0" rIns="0" bIns="0" rtlCol="0" anchor="t" anchorCtr="0">
            <a:noAutofit/>
          </a:bodyPr>
          <a:lstStyle/>
          <a:p>
            <a:r>
              <a:rPr lang="en-GB" noProof="0" dirty="0" smtClean="0"/>
              <a:t>Click to edit Master title style</a:t>
            </a:r>
            <a:endParaRPr lang="en-GB" noProof="0" dirty="0"/>
          </a:p>
        </p:txBody>
      </p:sp>
      <p:sp>
        <p:nvSpPr>
          <p:cNvPr id="3" name="Text Placeholder 2"/>
          <p:cNvSpPr>
            <a:spLocks noGrp="1"/>
          </p:cNvSpPr>
          <p:nvPr>
            <p:ph type="body" idx="1"/>
          </p:nvPr>
        </p:nvSpPr>
        <p:spPr>
          <a:xfrm>
            <a:off x="862013" y="1801286"/>
            <a:ext cx="8945562" cy="4353452"/>
          </a:xfrm>
          <a:prstGeom prst="rect">
            <a:avLst/>
          </a:prstGeom>
        </p:spPr>
        <p:txBody>
          <a:bodyPr vert="horz" lIns="0" tIns="0" rIns="0" bIns="0" rtlCol="0">
            <a:noAutofit/>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4" name="Date Placeholder 3"/>
          <p:cNvSpPr>
            <a:spLocks noGrp="1"/>
          </p:cNvSpPr>
          <p:nvPr>
            <p:ph type="dt" sz="half" idx="2"/>
          </p:nvPr>
        </p:nvSpPr>
        <p:spPr>
          <a:xfrm>
            <a:off x="858837" y="6310226"/>
            <a:ext cx="5364000" cy="216000"/>
          </a:xfrm>
          <a:prstGeom prst="rect">
            <a:avLst/>
          </a:prstGeom>
        </p:spPr>
        <p:txBody>
          <a:bodyPr vert="horz" lIns="0" tIns="0" rIns="0" bIns="0" rtlCol="0" anchor="ctr">
            <a:noAutofit/>
          </a:bodyPr>
          <a:lstStyle>
            <a:lvl1pPr algn="l">
              <a:defRPr sz="1000">
                <a:solidFill>
                  <a:schemeClr val="tx1"/>
                </a:solidFill>
              </a:defRPr>
            </a:lvl1pPr>
          </a:lstStyle>
          <a:p>
            <a:r>
              <a:rPr lang="da-DK" noProof="0" smtClean="0"/>
              <a:t>Bynavn, xx.xx.xxxx - Navn og efternavn -  Ændres via Indsæt&gt;Sidehoved &amp; Sidefod</a:t>
            </a:r>
            <a:endParaRPr lang="en-GB" noProof="0" dirty="0"/>
          </a:p>
        </p:txBody>
      </p:sp>
      <p:sp>
        <p:nvSpPr>
          <p:cNvPr id="5" name="Footer Placeholder 4"/>
          <p:cNvSpPr>
            <a:spLocks noGrp="1"/>
          </p:cNvSpPr>
          <p:nvPr>
            <p:ph type="ftr" sz="quarter" idx="3"/>
          </p:nvPr>
        </p:nvSpPr>
        <p:spPr>
          <a:xfrm>
            <a:off x="10040938" y="458796"/>
            <a:ext cx="1664738" cy="324000"/>
          </a:xfrm>
          <a:prstGeom prst="rect">
            <a:avLst/>
          </a:prstGeom>
        </p:spPr>
        <p:txBody>
          <a:bodyPr vert="horz" lIns="0" tIns="0" rIns="0" bIns="0" rtlCol="0" anchor="t" anchorCtr="0">
            <a:noAutofit/>
          </a:bodyPr>
          <a:lstStyle>
            <a:lvl1pPr algn="r">
              <a:defRPr sz="1000">
                <a:solidFill>
                  <a:schemeClr val="tx1"/>
                </a:solidFill>
              </a:defRPr>
            </a:lvl1p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4"/>
          </p:nvPr>
        </p:nvSpPr>
        <p:spPr>
          <a:xfrm>
            <a:off x="10040938" y="6312464"/>
            <a:ext cx="1673284" cy="216000"/>
          </a:xfrm>
          <a:prstGeom prst="rect">
            <a:avLst/>
          </a:prstGeom>
        </p:spPr>
        <p:txBody>
          <a:bodyPr vert="horz" lIns="0" tIns="0" rIns="0" bIns="0" rtlCol="0" anchor="ctr">
            <a:noAutofit/>
          </a:bodyPr>
          <a:lstStyle>
            <a:lvl1pPr algn="r">
              <a:defRPr sz="1000">
                <a:solidFill>
                  <a:schemeClr val="tx1"/>
                </a:solidFill>
              </a:defRPr>
            </a:lvl1pPr>
          </a:lstStyle>
          <a:p>
            <a:r>
              <a:rPr lang="en-GB" dirty="0" smtClean="0"/>
              <a:t>Page </a:t>
            </a:r>
            <a:fld id="{68928AE5-A156-4245-B132-27AD3A5D82E6}" type="slidenum">
              <a:rPr lang="en-GB" smtClean="0"/>
              <a:pPr/>
              <a:t>‹Nr.›</a:t>
            </a:fld>
            <a:endParaRPr lang="en-GB" dirty="0"/>
          </a:p>
        </p:txBody>
      </p:sp>
      <p:pic>
        <p:nvPicPr>
          <p:cNvPr id="7" name="Picture 6"/>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476372" y="6241449"/>
            <a:ext cx="234000" cy="234000"/>
          </a:xfrm>
          <a:prstGeom prst="rect">
            <a:avLst/>
          </a:prstGeom>
        </p:spPr>
      </p:pic>
      <p:grpSp>
        <p:nvGrpSpPr>
          <p:cNvPr id="11" name="Gruppe 10"/>
          <p:cNvGrpSpPr/>
          <p:nvPr/>
        </p:nvGrpSpPr>
        <p:grpSpPr>
          <a:xfrm>
            <a:off x="-2264305" y="-27973"/>
            <a:ext cx="2160000" cy="3249638"/>
            <a:chOff x="-2264305" y="-27973"/>
            <a:chExt cx="2160000" cy="3249638"/>
          </a:xfrm>
        </p:grpSpPr>
        <p:sp>
          <p:nvSpPr>
            <p:cNvPr id="12" name="TextBox 7"/>
            <p:cNvSpPr txBox="1"/>
            <p:nvPr userDrawn="1"/>
          </p:nvSpPr>
          <p:spPr>
            <a:xfrm>
              <a:off x="-2264305" y="-27973"/>
              <a:ext cx="2160000" cy="1077218"/>
            </a:xfrm>
            <a:prstGeom prst="rect">
              <a:avLst/>
            </a:prstGeom>
            <a:noFill/>
          </p:spPr>
          <p:txBody>
            <a:bodyPr wrap="square" lIns="0" tIns="0" rIns="0" bIns="0">
              <a:spAutoFit/>
            </a:bodyPr>
            <a:lstStyle/>
            <a:p>
              <a:pPr algn="r">
                <a:spcBef>
                  <a:spcPts val="600"/>
                </a:spcBef>
                <a:defRPr/>
              </a:pPr>
              <a:r>
                <a:rPr lang="en-GB" sz="1000" b="1" noProof="1">
                  <a:solidFill>
                    <a:srgbClr val="464646"/>
                  </a:solidFill>
                  <a:latin typeface="+mn-lt"/>
                </a:rPr>
                <a:t>Vælg layout</a:t>
              </a:r>
              <a:br>
                <a:rPr lang="en-GB" sz="1000" b="1" noProof="1">
                  <a:solidFill>
                    <a:srgbClr val="464646"/>
                  </a:solidFill>
                  <a:latin typeface="+mn-lt"/>
                </a:rPr>
              </a:br>
              <a:r>
                <a:rPr lang="en-GB" sz="1000" b="1" noProof="1">
                  <a:solidFill>
                    <a:srgbClr val="464646"/>
                  </a:solidFill>
                  <a:latin typeface="+mn-lt"/>
                </a:rPr>
                <a:t>1. </a:t>
              </a:r>
              <a:r>
                <a:rPr lang="en-GB" sz="1000" noProof="1" smtClean="0">
                  <a:solidFill>
                    <a:srgbClr val="464646"/>
                  </a:solidFill>
                  <a:latin typeface="+mn-lt"/>
                </a:rPr>
                <a:t>Højre klik </a:t>
              </a:r>
              <a:r>
                <a:rPr lang="en-GB" sz="1000" noProof="1">
                  <a:solidFill>
                    <a:srgbClr val="464646"/>
                  </a:solidFill>
                  <a:latin typeface="+mn-lt"/>
                </a:rPr>
                <a:t>uden for dit slide </a:t>
              </a:r>
            </a:p>
            <a:p>
              <a:pPr algn="r">
                <a:spcBef>
                  <a:spcPts val="600"/>
                </a:spcBef>
                <a:defRPr/>
              </a:pPr>
              <a:r>
                <a:rPr lang="en-GB" sz="1000" b="1" noProof="1">
                  <a:solidFill>
                    <a:srgbClr val="464646"/>
                  </a:solidFill>
                  <a:latin typeface="+mn-lt"/>
                </a:rPr>
                <a:t>2. </a:t>
              </a:r>
              <a:r>
                <a:rPr lang="en-GB" sz="1000" noProof="1">
                  <a:solidFill>
                    <a:srgbClr val="464646"/>
                  </a:solidFill>
                  <a:latin typeface="+mn-lt"/>
                </a:rPr>
                <a:t>Vælg et passende layout fra “drop ned” </a:t>
              </a:r>
              <a:r>
                <a:rPr lang="en-GB" sz="1000" noProof="1" smtClean="0">
                  <a:solidFill>
                    <a:srgbClr val="464646"/>
                  </a:solidFill>
                  <a:latin typeface="+mn-lt"/>
                </a:rPr>
                <a:t>menuen</a:t>
              </a:r>
            </a:p>
            <a:p>
              <a:pPr algn="r">
                <a:spcBef>
                  <a:spcPts val="600"/>
                </a:spcBef>
                <a:defRPr/>
              </a:pPr>
              <a:r>
                <a:rPr lang="en-GB" sz="1000" b="1" noProof="1" smtClean="0">
                  <a:solidFill>
                    <a:srgbClr val="464646"/>
                  </a:solidFill>
                  <a:latin typeface="+mn-lt"/>
                </a:rPr>
                <a:t>3. </a:t>
              </a:r>
              <a:r>
                <a:rPr lang="en-GB" sz="1000" noProof="1" smtClean="0">
                  <a:solidFill>
                    <a:srgbClr val="C00000"/>
                  </a:solidFill>
                  <a:latin typeface="+mn-lt"/>
                </a:rPr>
                <a:t>Bemærk</a:t>
              </a:r>
              <a:r>
                <a:rPr lang="en-GB" sz="1000" noProof="1" smtClean="0">
                  <a:solidFill>
                    <a:srgbClr val="464646"/>
                  </a:solidFill>
                  <a:latin typeface="+mn-lt"/>
                </a:rPr>
                <a:t> at der findes 4 forskellige farvetemaer du kan vælge imellem</a:t>
              </a:r>
              <a:endParaRPr lang="en-GB" sz="1000" noProof="1">
                <a:solidFill>
                  <a:srgbClr val="464646"/>
                </a:solidFill>
                <a:latin typeface="+mn-lt"/>
              </a:endParaRPr>
            </a:p>
          </p:txBody>
        </p:sp>
        <p:pic>
          <p:nvPicPr>
            <p:cNvPr id="13" name="Picture 2"/>
            <p:cNvPicPr>
              <a:picLocks noChangeAspect="1" noChangeArrowheads="1"/>
            </p:cNvPicPr>
            <p:nvPr userDrawn="1"/>
          </p:nvPicPr>
          <p:blipFill>
            <a:blip r:embed="rId20" cstate="print">
              <a:extLst>
                <a:ext uri="{28A0092B-C50C-407E-A947-70E740481C1C}">
                  <a14:useLocalDpi xmlns:a14="http://schemas.microsoft.com/office/drawing/2010/main" val="0"/>
                </a:ext>
              </a:extLst>
            </a:blip>
            <a:srcRect/>
            <a:stretch>
              <a:fillRect/>
            </a:stretch>
          </p:blipFill>
          <p:spPr bwMode="auto">
            <a:xfrm>
              <a:off x="-2096773" y="1071987"/>
              <a:ext cx="1992467" cy="2149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1380530820"/>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727"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 id="2147483703" r:id="rId15"/>
    <p:sldLayoutId id="2147483704" r:id="rId16"/>
    <p:sldLayoutId id="2147483705" r:id="rId17"/>
  </p:sldLayoutIdLst>
  <p:hf hdr="0"/>
  <p:txStyles>
    <p:titleStyle>
      <a:lvl1pPr algn="l" defTabSz="914400" rtl="0" eaLnBrk="1" latinLnBrk="0" hangingPunct="1">
        <a:lnSpc>
          <a:spcPct val="96000"/>
        </a:lnSpc>
        <a:spcBef>
          <a:spcPct val="0"/>
        </a:spcBef>
        <a:buNone/>
        <a:defRPr sz="4000" b="1" kern="1200">
          <a:solidFill>
            <a:schemeClr val="tx1"/>
          </a:solidFill>
          <a:latin typeface="+mj-lt"/>
          <a:ea typeface="+mj-ea"/>
          <a:cs typeface="+mj-cs"/>
        </a:defRPr>
      </a:lvl1pPr>
    </p:titleStyle>
    <p:bodyStyle>
      <a:lvl1pPr marL="252000" indent="-252000" algn="l" defTabSz="914400" rtl="0" eaLnBrk="1" latinLnBrk="0" hangingPunct="1">
        <a:lnSpc>
          <a:spcPct val="97000"/>
        </a:lnSpc>
        <a:spcBef>
          <a:spcPts val="0"/>
        </a:spcBef>
        <a:spcAft>
          <a:spcPts val="0"/>
        </a:spcAft>
        <a:buFont typeface="Arial" pitchFamily="34" charset="0"/>
        <a:buChar char="•"/>
        <a:defRPr sz="2400" kern="1200">
          <a:solidFill>
            <a:schemeClr val="tx1"/>
          </a:solidFill>
          <a:latin typeface="+mn-lt"/>
          <a:ea typeface="+mn-ea"/>
          <a:cs typeface="+mn-cs"/>
        </a:defRPr>
      </a:lvl1pPr>
      <a:lvl2pPr marL="540000" indent="-285750" algn="l" defTabSz="914400" rtl="0" eaLnBrk="1" latinLnBrk="0" hangingPunct="1">
        <a:lnSpc>
          <a:spcPct val="97000"/>
        </a:lnSpc>
        <a:spcBef>
          <a:spcPts val="0"/>
        </a:spcBef>
        <a:buFont typeface="Calibri" pitchFamily="34" charset="0"/>
        <a:buChar char="◦"/>
        <a:defRPr sz="2400" kern="1200">
          <a:solidFill>
            <a:schemeClr val="tx1"/>
          </a:solidFill>
          <a:latin typeface="+mn-lt"/>
          <a:ea typeface="+mn-ea"/>
          <a:cs typeface="+mn-cs"/>
        </a:defRPr>
      </a:lvl2pPr>
      <a:lvl3pPr marL="846000" indent="-288000" algn="l" defTabSz="914400" rtl="0" eaLnBrk="1" latinLnBrk="0" hangingPunct="1">
        <a:lnSpc>
          <a:spcPct val="97000"/>
        </a:lnSpc>
        <a:spcBef>
          <a:spcPts val="0"/>
        </a:spcBef>
        <a:buFont typeface="Calibri" pitchFamily="34" charset="0"/>
        <a:buChar char="—"/>
        <a:defRPr sz="2400" kern="1200">
          <a:solidFill>
            <a:schemeClr val="tx1"/>
          </a:solidFill>
          <a:latin typeface="+mn-lt"/>
          <a:ea typeface="+mn-ea"/>
          <a:cs typeface="+mn-cs"/>
        </a:defRPr>
      </a:lvl3pPr>
      <a:lvl4pPr marL="1080000" indent="-252000" algn="l" defTabSz="914400" rtl="0" eaLnBrk="1" latinLnBrk="0" hangingPunct="1">
        <a:lnSpc>
          <a:spcPct val="97000"/>
        </a:lnSpc>
        <a:spcBef>
          <a:spcPts val="0"/>
        </a:spcBef>
        <a:buFont typeface="Arial" pitchFamily="34" charset="0"/>
        <a:buChar char="•"/>
        <a:defRPr sz="2400" kern="1200">
          <a:solidFill>
            <a:schemeClr val="tx1"/>
          </a:solidFill>
          <a:latin typeface="+mn-lt"/>
          <a:ea typeface="+mn-ea"/>
          <a:cs typeface="+mn-cs"/>
        </a:defRPr>
      </a:lvl4pPr>
      <a:lvl5pPr marL="1296000" indent="-228600" algn="l" defTabSz="914400" rtl="0" eaLnBrk="1" latinLnBrk="0" hangingPunct="1">
        <a:lnSpc>
          <a:spcPct val="97000"/>
        </a:lnSpc>
        <a:spcBef>
          <a:spcPts val="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7976" y="392327"/>
            <a:ext cx="9359599" cy="1143000"/>
          </a:xfrm>
          <a:prstGeom prst="rect">
            <a:avLst/>
          </a:prstGeom>
        </p:spPr>
        <p:txBody>
          <a:bodyPr vert="horz" lIns="0" tIns="0" rIns="0" bIns="0" rtlCol="0" anchor="t" anchorCtr="0">
            <a:noAutofit/>
          </a:bodyPr>
          <a:lstStyle/>
          <a:p>
            <a:r>
              <a:rPr lang="en-GB" noProof="0" dirty="0" smtClean="0"/>
              <a:t>Click to edit Master title style</a:t>
            </a:r>
            <a:endParaRPr lang="en-GB" noProof="0" dirty="0"/>
          </a:p>
        </p:txBody>
      </p:sp>
      <p:sp>
        <p:nvSpPr>
          <p:cNvPr id="3" name="Text Placeholder 2"/>
          <p:cNvSpPr>
            <a:spLocks noGrp="1"/>
          </p:cNvSpPr>
          <p:nvPr>
            <p:ph type="body" idx="1"/>
          </p:nvPr>
        </p:nvSpPr>
        <p:spPr>
          <a:xfrm>
            <a:off x="862013" y="1801286"/>
            <a:ext cx="8945562" cy="4353452"/>
          </a:xfrm>
          <a:prstGeom prst="rect">
            <a:avLst/>
          </a:prstGeom>
        </p:spPr>
        <p:txBody>
          <a:bodyPr vert="horz" lIns="0" tIns="0" rIns="0" bIns="0" rtlCol="0">
            <a:noAutofit/>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4" name="Date Placeholder 3"/>
          <p:cNvSpPr>
            <a:spLocks noGrp="1"/>
          </p:cNvSpPr>
          <p:nvPr>
            <p:ph type="dt" sz="half" idx="2"/>
          </p:nvPr>
        </p:nvSpPr>
        <p:spPr>
          <a:xfrm>
            <a:off x="858837" y="6310226"/>
            <a:ext cx="5364000" cy="216000"/>
          </a:xfrm>
          <a:prstGeom prst="rect">
            <a:avLst/>
          </a:prstGeom>
        </p:spPr>
        <p:txBody>
          <a:bodyPr vert="horz" lIns="0" tIns="0" rIns="0" bIns="0" rtlCol="0" anchor="ctr">
            <a:noAutofit/>
          </a:bodyPr>
          <a:lstStyle>
            <a:lvl1pPr algn="l">
              <a:defRPr sz="1000">
                <a:solidFill>
                  <a:schemeClr val="tx1"/>
                </a:solidFill>
              </a:defRPr>
            </a:lvl1pPr>
          </a:lstStyle>
          <a:p>
            <a:r>
              <a:rPr lang="da-DK" noProof="0" dirty="0" smtClean="0"/>
              <a:t>Bynavn, </a:t>
            </a:r>
            <a:r>
              <a:rPr lang="da-DK" noProof="0" dirty="0" err="1" smtClean="0"/>
              <a:t>xx.xx.xxxx</a:t>
            </a:r>
            <a:r>
              <a:rPr lang="da-DK" noProof="0" dirty="0" smtClean="0"/>
              <a:t> - Navn og efternavn -  Ændres via Indsæt&gt;Sidehoved &amp; Sidefod</a:t>
            </a:r>
            <a:endParaRPr lang="en-GB" noProof="0" dirty="0"/>
          </a:p>
        </p:txBody>
      </p:sp>
      <p:sp>
        <p:nvSpPr>
          <p:cNvPr id="5" name="Footer Placeholder 4"/>
          <p:cNvSpPr>
            <a:spLocks noGrp="1"/>
          </p:cNvSpPr>
          <p:nvPr>
            <p:ph type="ftr" sz="quarter" idx="3"/>
          </p:nvPr>
        </p:nvSpPr>
        <p:spPr>
          <a:xfrm>
            <a:off x="10040938" y="458796"/>
            <a:ext cx="1664738" cy="324000"/>
          </a:xfrm>
          <a:prstGeom prst="rect">
            <a:avLst/>
          </a:prstGeom>
        </p:spPr>
        <p:txBody>
          <a:bodyPr vert="horz" lIns="0" tIns="0" rIns="0" bIns="0" rtlCol="0" anchor="t" anchorCtr="0">
            <a:noAutofit/>
          </a:bodyPr>
          <a:lstStyle>
            <a:lvl1pPr algn="r">
              <a:defRPr sz="1000">
                <a:solidFill>
                  <a:schemeClr val="tx1"/>
                </a:solidFill>
              </a:defRPr>
            </a:lvl1pPr>
          </a:lstStyle>
          <a:p>
            <a:r>
              <a:rPr lang="en-US" noProof="0" smtClean="0"/>
              <a:t>Presentation title – Insert by clicking Insert&gt;Header &amp; Footer</a:t>
            </a:r>
            <a:endParaRPr lang="en-GB" noProof="0" dirty="0"/>
          </a:p>
        </p:txBody>
      </p:sp>
      <p:sp>
        <p:nvSpPr>
          <p:cNvPr id="6" name="Slide Number Placeholder 5"/>
          <p:cNvSpPr>
            <a:spLocks noGrp="1"/>
          </p:cNvSpPr>
          <p:nvPr>
            <p:ph type="sldNum" sz="quarter" idx="4"/>
          </p:nvPr>
        </p:nvSpPr>
        <p:spPr>
          <a:xfrm>
            <a:off x="10040938" y="6312464"/>
            <a:ext cx="1673284" cy="216000"/>
          </a:xfrm>
          <a:prstGeom prst="rect">
            <a:avLst/>
          </a:prstGeom>
        </p:spPr>
        <p:txBody>
          <a:bodyPr vert="horz" lIns="0" tIns="0" rIns="0" bIns="0" rtlCol="0" anchor="ctr">
            <a:noAutofit/>
          </a:bodyPr>
          <a:lstStyle>
            <a:lvl1pPr algn="r">
              <a:defRPr sz="1000">
                <a:solidFill>
                  <a:schemeClr val="tx1"/>
                </a:solidFill>
              </a:defRPr>
            </a:lvl1pPr>
          </a:lstStyle>
          <a:p>
            <a:r>
              <a:rPr lang="en-GB" dirty="0" smtClean="0"/>
              <a:t>Page </a:t>
            </a:r>
            <a:fld id="{68928AE5-A156-4245-B132-27AD3A5D82E6}" type="slidenum">
              <a:rPr lang="en-GB" smtClean="0"/>
              <a:pPr/>
              <a:t>‹Nr.›</a:t>
            </a:fld>
            <a:endParaRPr lang="en-GB" dirty="0"/>
          </a:p>
        </p:txBody>
      </p:sp>
      <p:pic>
        <p:nvPicPr>
          <p:cNvPr id="7" name="Picture 6"/>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476372" y="6241449"/>
            <a:ext cx="234000" cy="234000"/>
          </a:xfrm>
          <a:prstGeom prst="rect">
            <a:avLst/>
          </a:prstGeom>
        </p:spPr>
      </p:pic>
      <p:grpSp>
        <p:nvGrpSpPr>
          <p:cNvPr id="11" name="Gruppe 10"/>
          <p:cNvGrpSpPr/>
          <p:nvPr/>
        </p:nvGrpSpPr>
        <p:grpSpPr>
          <a:xfrm>
            <a:off x="-2264305" y="-27973"/>
            <a:ext cx="2160000" cy="3249638"/>
            <a:chOff x="-2264305" y="-27973"/>
            <a:chExt cx="2160000" cy="3249638"/>
          </a:xfrm>
        </p:grpSpPr>
        <p:sp>
          <p:nvSpPr>
            <p:cNvPr id="12" name="TextBox 7"/>
            <p:cNvSpPr txBox="1"/>
            <p:nvPr userDrawn="1"/>
          </p:nvSpPr>
          <p:spPr>
            <a:xfrm>
              <a:off x="-2264305" y="-27973"/>
              <a:ext cx="2160000" cy="1077218"/>
            </a:xfrm>
            <a:prstGeom prst="rect">
              <a:avLst/>
            </a:prstGeom>
            <a:noFill/>
          </p:spPr>
          <p:txBody>
            <a:bodyPr wrap="square" lIns="0" tIns="0" rIns="0" bIns="0">
              <a:spAutoFit/>
            </a:bodyPr>
            <a:lstStyle/>
            <a:p>
              <a:pPr algn="r">
                <a:spcBef>
                  <a:spcPts val="600"/>
                </a:spcBef>
                <a:defRPr/>
              </a:pPr>
              <a:r>
                <a:rPr lang="en-GB" sz="1000" b="1" noProof="1">
                  <a:solidFill>
                    <a:srgbClr val="464646"/>
                  </a:solidFill>
                  <a:latin typeface="+mn-lt"/>
                </a:rPr>
                <a:t>Vælg layout</a:t>
              </a:r>
              <a:br>
                <a:rPr lang="en-GB" sz="1000" b="1" noProof="1">
                  <a:solidFill>
                    <a:srgbClr val="464646"/>
                  </a:solidFill>
                  <a:latin typeface="+mn-lt"/>
                </a:rPr>
              </a:br>
              <a:r>
                <a:rPr lang="en-GB" sz="1000" b="1" noProof="1">
                  <a:solidFill>
                    <a:srgbClr val="464646"/>
                  </a:solidFill>
                  <a:latin typeface="+mn-lt"/>
                </a:rPr>
                <a:t>1. </a:t>
              </a:r>
              <a:r>
                <a:rPr lang="en-GB" sz="1000" noProof="1" smtClean="0">
                  <a:solidFill>
                    <a:srgbClr val="464646"/>
                  </a:solidFill>
                  <a:latin typeface="+mn-lt"/>
                </a:rPr>
                <a:t>Højre klik </a:t>
              </a:r>
              <a:r>
                <a:rPr lang="en-GB" sz="1000" noProof="1">
                  <a:solidFill>
                    <a:srgbClr val="464646"/>
                  </a:solidFill>
                  <a:latin typeface="+mn-lt"/>
                </a:rPr>
                <a:t>uden for dit slide </a:t>
              </a:r>
            </a:p>
            <a:p>
              <a:pPr algn="r">
                <a:spcBef>
                  <a:spcPts val="600"/>
                </a:spcBef>
                <a:defRPr/>
              </a:pPr>
              <a:r>
                <a:rPr lang="en-GB" sz="1000" b="1" noProof="1">
                  <a:solidFill>
                    <a:srgbClr val="464646"/>
                  </a:solidFill>
                  <a:latin typeface="+mn-lt"/>
                </a:rPr>
                <a:t>2. </a:t>
              </a:r>
              <a:r>
                <a:rPr lang="en-GB" sz="1000" noProof="1">
                  <a:solidFill>
                    <a:srgbClr val="464646"/>
                  </a:solidFill>
                  <a:latin typeface="+mn-lt"/>
                </a:rPr>
                <a:t>Vælg et passende layout fra “drop ned” </a:t>
              </a:r>
              <a:r>
                <a:rPr lang="en-GB" sz="1000" noProof="1" smtClean="0">
                  <a:solidFill>
                    <a:srgbClr val="464646"/>
                  </a:solidFill>
                  <a:latin typeface="+mn-lt"/>
                </a:rPr>
                <a:t>menuen</a:t>
              </a:r>
            </a:p>
            <a:p>
              <a:pPr algn="r">
                <a:spcBef>
                  <a:spcPts val="600"/>
                </a:spcBef>
                <a:defRPr/>
              </a:pPr>
              <a:r>
                <a:rPr lang="en-GB" sz="1000" b="1" noProof="1" smtClean="0">
                  <a:solidFill>
                    <a:srgbClr val="464646"/>
                  </a:solidFill>
                  <a:latin typeface="+mn-lt"/>
                </a:rPr>
                <a:t>3. </a:t>
              </a:r>
              <a:r>
                <a:rPr lang="en-GB" sz="1000" noProof="1" smtClean="0">
                  <a:solidFill>
                    <a:srgbClr val="C00000"/>
                  </a:solidFill>
                  <a:latin typeface="+mn-lt"/>
                </a:rPr>
                <a:t>Bemærk</a:t>
              </a:r>
              <a:r>
                <a:rPr lang="en-GB" sz="1000" noProof="1" smtClean="0">
                  <a:solidFill>
                    <a:srgbClr val="464646"/>
                  </a:solidFill>
                  <a:latin typeface="+mn-lt"/>
                </a:rPr>
                <a:t> at der findes 4 forskellige farvetemaer du kan vælge imellem</a:t>
              </a:r>
              <a:endParaRPr lang="en-GB" sz="1000" noProof="1">
                <a:solidFill>
                  <a:srgbClr val="464646"/>
                </a:solidFill>
                <a:latin typeface="+mn-lt"/>
              </a:endParaRPr>
            </a:p>
          </p:txBody>
        </p:sp>
        <p:pic>
          <p:nvPicPr>
            <p:cNvPr id="13" name="Picture 2"/>
            <p:cNvPicPr>
              <a:picLocks noChangeAspect="1" noChangeArrowheads="1"/>
            </p:cNvPicPr>
            <p:nvPr userDrawn="1"/>
          </p:nvPicPr>
          <p:blipFill>
            <a:blip r:embed="rId21" cstate="print">
              <a:extLst>
                <a:ext uri="{28A0092B-C50C-407E-A947-70E740481C1C}">
                  <a14:useLocalDpi xmlns:a14="http://schemas.microsoft.com/office/drawing/2010/main" val="0"/>
                </a:ext>
              </a:extLst>
            </a:blip>
            <a:srcRect/>
            <a:stretch>
              <a:fillRect/>
            </a:stretch>
          </p:blipFill>
          <p:spPr bwMode="auto">
            <a:xfrm>
              <a:off x="-2096773" y="1071987"/>
              <a:ext cx="1992467" cy="2149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219896705"/>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28" r:id="rId6"/>
    <p:sldLayoutId id="2147483724"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 id="2147483723" r:id="rId18"/>
  </p:sldLayoutIdLst>
  <p:hf hdr="0"/>
  <p:txStyles>
    <p:titleStyle>
      <a:lvl1pPr algn="l" defTabSz="914400" rtl="0" eaLnBrk="1" latinLnBrk="0" hangingPunct="1">
        <a:lnSpc>
          <a:spcPct val="96000"/>
        </a:lnSpc>
        <a:spcBef>
          <a:spcPct val="0"/>
        </a:spcBef>
        <a:buNone/>
        <a:defRPr sz="4000" b="1" kern="1200">
          <a:solidFill>
            <a:schemeClr val="tx1"/>
          </a:solidFill>
          <a:latin typeface="+mj-lt"/>
          <a:ea typeface="+mj-ea"/>
          <a:cs typeface="+mj-cs"/>
        </a:defRPr>
      </a:lvl1pPr>
    </p:titleStyle>
    <p:bodyStyle>
      <a:lvl1pPr marL="252000" indent="-252000" algn="l" defTabSz="914400" rtl="0" eaLnBrk="1" latinLnBrk="0" hangingPunct="1">
        <a:lnSpc>
          <a:spcPct val="97000"/>
        </a:lnSpc>
        <a:spcBef>
          <a:spcPts val="0"/>
        </a:spcBef>
        <a:spcAft>
          <a:spcPts val="0"/>
        </a:spcAft>
        <a:buFont typeface="Arial" pitchFamily="34" charset="0"/>
        <a:buChar char="•"/>
        <a:defRPr sz="2400" kern="1200">
          <a:solidFill>
            <a:schemeClr val="tx1"/>
          </a:solidFill>
          <a:latin typeface="+mn-lt"/>
          <a:ea typeface="+mn-ea"/>
          <a:cs typeface="+mn-cs"/>
        </a:defRPr>
      </a:lvl1pPr>
      <a:lvl2pPr marL="540000" indent="-285750" algn="l" defTabSz="914400" rtl="0" eaLnBrk="1" latinLnBrk="0" hangingPunct="1">
        <a:lnSpc>
          <a:spcPct val="97000"/>
        </a:lnSpc>
        <a:spcBef>
          <a:spcPts val="0"/>
        </a:spcBef>
        <a:buFont typeface="Calibri" pitchFamily="34" charset="0"/>
        <a:buChar char="◦"/>
        <a:defRPr sz="2400" kern="1200">
          <a:solidFill>
            <a:schemeClr val="tx1"/>
          </a:solidFill>
          <a:latin typeface="+mn-lt"/>
          <a:ea typeface="+mn-ea"/>
          <a:cs typeface="+mn-cs"/>
        </a:defRPr>
      </a:lvl2pPr>
      <a:lvl3pPr marL="846000" indent="-288000" algn="l" defTabSz="914400" rtl="0" eaLnBrk="1" latinLnBrk="0" hangingPunct="1">
        <a:lnSpc>
          <a:spcPct val="97000"/>
        </a:lnSpc>
        <a:spcBef>
          <a:spcPts val="0"/>
        </a:spcBef>
        <a:buFont typeface="Calibri" pitchFamily="34" charset="0"/>
        <a:buChar char="—"/>
        <a:defRPr sz="2400" kern="1200">
          <a:solidFill>
            <a:schemeClr val="tx1"/>
          </a:solidFill>
          <a:latin typeface="+mn-lt"/>
          <a:ea typeface="+mn-ea"/>
          <a:cs typeface="+mn-cs"/>
        </a:defRPr>
      </a:lvl3pPr>
      <a:lvl4pPr marL="1080000" indent="-252000" algn="l" defTabSz="914400" rtl="0" eaLnBrk="1" latinLnBrk="0" hangingPunct="1">
        <a:lnSpc>
          <a:spcPct val="97000"/>
        </a:lnSpc>
        <a:spcBef>
          <a:spcPts val="0"/>
        </a:spcBef>
        <a:buFont typeface="Arial" pitchFamily="34" charset="0"/>
        <a:buChar char="•"/>
        <a:defRPr sz="2400" kern="1200">
          <a:solidFill>
            <a:schemeClr val="tx1"/>
          </a:solidFill>
          <a:latin typeface="+mn-lt"/>
          <a:ea typeface="+mn-ea"/>
          <a:cs typeface="+mn-cs"/>
        </a:defRPr>
      </a:lvl4pPr>
      <a:lvl5pPr marL="1296000" indent="-228600" algn="l" defTabSz="914400" rtl="0" eaLnBrk="1" latinLnBrk="0" hangingPunct="1">
        <a:lnSpc>
          <a:spcPct val="97000"/>
        </a:lnSpc>
        <a:spcBef>
          <a:spcPts val="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14176" y="1951615"/>
            <a:ext cx="11306235" cy="2036547"/>
          </a:xfrm>
        </p:spPr>
        <p:txBody>
          <a:bodyPr/>
          <a:lstStyle/>
          <a:p>
            <a:r>
              <a:rPr lang="en-GB" dirty="0" smtClean="0"/>
              <a:t> </a:t>
            </a:r>
            <a:r>
              <a:rPr lang="en-US" altLang="et-EE" sz="2800" dirty="0">
                <a:solidFill>
                  <a:schemeClr val="tx2">
                    <a:satMod val="130000"/>
                  </a:schemeClr>
                </a:solidFill>
              </a:rPr>
              <a:t>The Lisbon Recognition Convention: Outlining the Idea and its Implementation in 50 Countries </a:t>
            </a:r>
            <a:r>
              <a:rPr lang="en-GB" sz="2800" dirty="0" smtClean="0"/>
              <a:t/>
            </a:r>
            <a:br>
              <a:rPr lang="en-GB" sz="2800" dirty="0" smtClean="0"/>
            </a:br>
            <a:r>
              <a:rPr lang="en-GB" sz="2800" dirty="0" smtClean="0"/>
              <a:t>					</a:t>
            </a:r>
            <a:br>
              <a:rPr lang="en-GB" sz="2800" dirty="0" smtClean="0"/>
            </a:br>
            <a:r>
              <a:rPr lang="en-GB" sz="2800" dirty="0" smtClean="0"/>
              <a:t>Allan </a:t>
            </a:r>
            <a:r>
              <a:rPr lang="en-GB" sz="2800" dirty="0" smtClean="0"/>
              <a:t>Bruun Pedersen – Danish Agency for Higher Education and </a:t>
            </a:r>
            <a:br>
              <a:rPr lang="en-GB" sz="2800" dirty="0" smtClean="0"/>
            </a:br>
            <a:r>
              <a:rPr lang="en-GB" sz="2800" dirty="0" smtClean="0"/>
              <a:t>Vice-president </a:t>
            </a:r>
            <a:r>
              <a:rPr lang="en-GB" sz="2800" dirty="0" smtClean="0"/>
              <a:t>of the Lisbon Recognition Convention Committee</a:t>
            </a:r>
            <a:r>
              <a:rPr lang="en-GB" sz="2800" dirty="0"/>
              <a:t/>
            </a:r>
            <a:br>
              <a:rPr lang="en-GB" sz="2800" dirty="0"/>
            </a:br>
            <a:endParaRPr lang="en-GB" sz="2800" dirty="0"/>
          </a:p>
        </p:txBody>
      </p:sp>
      <p:sp>
        <p:nvSpPr>
          <p:cNvPr id="5" name="Subtitle 4"/>
          <p:cNvSpPr>
            <a:spLocks noGrp="1"/>
          </p:cNvSpPr>
          <p:nvPr>
            <p:ph type="subTitle" idx="1"/>
          </p:nvPr>
        </p:nvSpPr>
        <p:spPr/>
        <p:txBody>
          <a:bodyPr/>
          <a:lstStyle/>
          <a:p>
            <a:endParaRPr lang="en-GB" dirty="0" smtClean="0"/>
          </a:p>
          <a:p>
            <a:endParaRPr lang="en-GB" sz="2800" dirty="0" smtClean="0">
              <a:solidFill>
                <a:schemeClr val="tx2"/>
              </a:solidFill>
            </a:endParaRPr>
          </a:p>
          <a:p>
            <a:endParaRPr lang="en-GB" dirty="0">
              <a:solidFill>
                <a:schemeClr val="tx2"/>
              </a:solidFill>
            </a:endParaRPr>
          </a:p>
        </p:txBody>
      </p:sp>
    </p:spTree>
    <p:extLst>
      <p:ext uri="{BB962C8B-B14F-4D97-AF65-F5344CB8AC3E}">
        <p14:creationId xmlns:p14="http://schemas.microsoft.com/office/powerpoint/2010/main" val="4453098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Criteria and procedures</a:t>
            </a:r>
            <a:endParaRPr lang="en-GB" dirty="0"/>
          </a:p>
        </p:txBody>
      </p:sp>
      <p:sp>
        <p:nvSpPr>
          <p:cNvPr id="7" name="Content Placeholder 6"/>
          <p:cNvSpPr>
            <a:spLocks noGrp="1"/>
          </p:cNvSpPr>
          <p:nvPr>
            <p:ph idx="1"/>
          </p:nvPr>
        </p:nvSpPr>
        <p:spPr>
          <a:xfrm>
            <a:off x="858838" y="1801286"/>
            <a:ext cx="8945562" cy="4353452"/>
          </a:xfrm>
        </p:spPr>
        <p:txBody>
          <a:bodyPr/>
          <a:lstStyle/>
          <a:p>
            <a:endParaRPr lang="en-GB" dirty="0" smtClean="0"/>
          </a:p>
          <a:p>
            <a:endParaRPr lang="en-GB" dirty="0" smtClean="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p:txBody>
      </p:sp>
      <p:sp>
        <p:nvSpPr>
          <p:cNvPr id="2" name="Date Placeholder 1"/>
          <p:cNvSpPr>
            <a:spLocks noGrp="1"/>
          </p:cNvSpPr>
          <p:nvPr>
            <p:ph type="dt" sz="half" idx="10"/>
          </p:nvPr>
        </p:nvSpPr>
        <p:spPr>
          <a:xfrm>
            <a:off x="858838" y="6310226"/>
            <a:ext cx="5113337" cy="216000"/>
          </a:xfrm>
        </p:spPr>
        <p:txBody>
          <a:bodyPr/>
          <a:lstStyle/>
          <a:p>
            <a:endParaRPr lang="en-GB" dirty="0">
              <a:solidFill>
                <a:srgbClr val="888888"/>
              </a:solidFill>
            </a:endParaRPr>
          </a:p>
        </p:txBody>
      </p:sp>
      <p:sp>
        <p:nvSpPr>
          <p:cNvPr id="4" name="Footer Placeholder 3"/>
          <p:cNvSpPr>
            <a:spLocks noGrp="1"/>
          </p:cNvSpPr>
          <p:nvPr>
            <p:ph type="ftr" sz="quarter" idx="11"/>
          </p:nvPr>
        </p:nvSpPr>
        <p:spPr>
          <a:xfrm>
            <a:off x="10040938" y="458795"/>
            <a:ext cx="1664738" cy="324000"/>
          </a:xfrm>
        </p:spPr>
        <p:txBody>
          <a:bodyPr/>
          <a:lstStyle/>
          <a:p>
            <a:endParaRPr lang="en-GB" dirty="0">
              <a:solidFill>
                <a:srgbClr val="888888"/>
              </a:solidFill>
            </a:endParaRPr>
          </a:p>
        </p:txBody>
      </p:sp>
      <p:sp>
        <p:nvSpPr>
          <p:cNvPr id="5" name="Slide Number Placeholder 4"/>
          <p:cNvSpPr>
            <a:spLocks noGrp="1"/>
          </p:cNvSpPr>
          <p:nvPr>
            <p:ph type="sldNum" sz="quarter" idx="12"/>
          </p:nvPr>
        </p:nvSpPr>
        <p:spPr/>
        <p:txBody>
          <a:bodyPr/>
          <a:lstStyle/>
          <a:p>
            <a:r>
              <a:rPr lang="en-GB" dirty="0" smtClean="0">
                <a:solidFill>
                  <a:srgbClr val="888888"/>
                </a:solidFill>
              </a:rPr>
              <a:t>Page </a:t>
            </a:r>
            <a:fld id="{68928AE5-A156-4245-B132-27AD3A5D82E6}" type="slidenum">
              <a:rPr lang="en-GB" smtClean="0">
                <a:solidFill>
                  <a:srgbClr val="888888"/>
                </a:solidFill>
              </a:rPr>
              <a:pPr/>
              <a:t>10</a:t>
            </a:fld>
            <a:endParaRPr lang="en-GB" dirty="0">
              <a:solidFill>
                <a:srgbClr val="888888"/>
              </a:solidFill>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0613" y="1119188"/>
            <a:ext cx="8094662" cy="490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89871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Time limit and appeals</a:t>
            </a:r>
            <a:endParaRPr lang="en-GB" dirty="0"/>
          </a:p>
        </p:txBody>
      </p:sp>
      <p:sp>
        <p:nvSpPr>
          <p:cNvPr id="7" name="Content Placeholder 6"/>
          <p:cNvSpPr>
            <a:spLocks noGrp="1"/>
          </p:cNvSpPr>
          <p:nvPr>
            <p:ph idx="1"/>
          </p:nvPr>
        </p:nvSpPr>
        <p:spPr/>
        <p:txBody>
          <a:bodyPr/>
          <a:lstStyle/>
          <a:p>
            <a:pPr lvl="1">
              <a:buFont typeface="Arial" panose="020B0604020202020204" pitchFamily="34" charset="0"/>
              <a:buChar char="•"/>
              <a:defRPr/>
            </a:pPr>
            <a:r>
              <a:rPr lang="da-DK" sz="3200" dirty="0" smtClean="0">
                <a:solidFill>
                  <a:schemeClr val="tx2"/>
                </a:solidFill>
              </a:rPr>
              <a:t>Time </a:t>
            </a:r>
            <a:r>
              <a:rPr lang="da-DK" sz="3200" dirty="0" smtClean="0">
                <a:solidFill>
                  <a:schemeClr val="tx2"/>
                </a:solidFill>
              </a:rPr>
              <a:t>limit of assessment is regulated in 33 countries – all within the recommended 4 months time limit – evidence that time limits in most other countries are within the 4 months time limit</a:t>
            </a:r>
          </a:p>
          <a:p>
            <a:pPr lvl="1">
              <a:buFont typeface="Arial" panose="020B0604020202020204" pitchFamily="34" charset="0"/>
              <a:buChar char="•"/>
              <a:defRPr/>
            </a:pPr>
            <a:r>
              <a:rPr lang="da-DK" sz="3200" dirty="0" smtClean="0">
                <a:solidFill>
                  <a:schemeClr val="tx2"/>
                </a:solidFill>
              </a:rPr>
              <a:t>Right to appeal is </a:t>
            </a:r>
            <a:r>
              <a:rPr lang="da-DK" sz="3200" dirty="0" err="1" smtClean="0">
                <a:solidFill>
                  <a:schemeClr val="tx2"/>
                </a:solidFill>
              </a:rPr>
              <a:t>regulated</a:t>
            </a:r>
            <a:r>
              <a:rPr lang="da-DK" sz="3200" dirty="0" smtClean="0">
                <a:solidFill>
                  <a:schemeClr val="tx2"/>
                </a:solidFill>
              </a:rPr>
              <a:t> in 38 </a:t>
            </a:r>
            <a:r>
              <a:rPr lang="da-DK" sz="3200" dirty="0" err="1" smtClean="0">
                <a:solidFill>
                  <a:schemeClr val="tx2"/>
                </a:solidFill>
              </a:rPr>
              <a:t>countries</a:t>
            </a:r>
            <a:r>
              <a:rPr lang="da-DK" sz="3200" dirty="0" smtClean="0">
                <a:solidFill>
                  <a:schemeClr val="tx2"/>
                </a:solidFill>
              </a:rPr>
              <a:t> – in </a:t>
            </a:r>
            <a:r>
              <a:rPr lang="da-DK" sz="3200" dirty="0" err="1" smtClean="0">
                <a:solidFill>
                  <a:schemeClr val="tx2"/>
                </a:solidFill>
              </a:rPr>
              <a:t>many</a:t>
            </a:r>
            <a:r>
              <a:rPr lang="da-DK" sz="3200" dirty="0" smtClean="0">
                <a:solidFill>
                  <a:schemeClr val="tx2"/>
                </a:solidFill>
              </a:rPr>
              <a:t> </a:t>
            </a:r>
            <a:r>
              <a:rPr lang="da-DK" sz="3200" dirty="0" err="1" smtClean="0">
                <a:solidFill>
                  <a:schemeClr val="tx2"/>
                </a:solidFill>
              </a:rPr>
              <a:t>cased</a:t>
            </a:r>
            <a:r>
              <a:rPr lang="da-DK" sz="3200" dirty="0" smtClean="0">
                <a:solidFill>
                  <a:schemeClr val="tx2"/>
                </a:solidFill>
              </a:rPr>
              <a:t> the appeal </a:t>
            </a:r>
            <a:r>
              <a:rPr lang="da-DK" sz="3200" dirty="0" err="1" smtClean="0">
                <a:solidFill>
                  <a:schemeClr val="tx2"/>
                </a:solidFill>
              </a:rPr>
              <a:t>rights</a:t>
            </a:r>
            <a:r>
              <a:rPr lang="da-DK" sz="3200" dirty="0" smtClean="0">
                <a:solidFill>
                  <a:schemeClr val="tx2"/>
                </a:solidFill>
              </a:rPr>
              <a:t> </a:t>
            </a:r>
            <a:r>
              <a:rPr lang="da-DK" sz="3200" dirty="0" err="1" smtClean="0">
                <a:solidFill>
                  <a:schemeClr val="tx2"/>
                </a:solidFill>
              </a:rPr>
              <a:t>refers</a:t>
            </a:r>
            <a:r>
              <a:rPr lang="da-DK" sz="3200" dirty="0" smtClean="0">
                <a:solidFill>
                  <a:schemeClr val="tx2"/>
                </a:solidFill>
              </a:rPr>
              <a:t> to </a:t>
            </a:r>
            <a:r>
              <a:rPr lang="da-DK" sz="3200" dirty="0" err="1" smtClean="0">
                <a:solidFill>
                  <a:schemeClr val="tx2"/>
                </a:solidFill>
              </a:rPr>
              <a:t>code</a:t>
            </a:r>
            <a:r>
              <a:rPr lang="da-DK" sz="3200" dirty="0" smtClean="0">
                <a:solidFill>
                  <a:schemeClr val="tx2"/>
                </a:solidFill>
              </a:rPr>
              <a:t> on administrative procedure</a:t>
            </a:r>
          </a:p>
          <a:p>
            <a:pPr lvl="1">
              <a:buFont typeface="Arial" panose="020B0604020202020204" pitchFamily="34" charset="0"/>
              <a:buChar char="•"/>
              <a:defRPr/>
            </a:pPr>
            <a:r>
              <a:rPr lang="da-DK" sz="3200" dirty="0" smtClean="0">
                <a:solidFill>
                  <a:schemeClr val="tx2"/>
                </a:solidFill>
              </a:rPr>
              <a:t>Appeal </a:t>
            </a:r>
            <a:r>
              <a:rPr lang="da-DK" sz="3200" dirty="0" err="1" smtClean="0">
                <a:solidFill>
                  <a:schemeClr val="tx2"/>
                </a:solidFill>
              </a:rPr>
              <a:t>rights</a:t>
            </a:r>
            <a:r>
              <a:rPr lang="da-DK" sz="3200" dirty="0" smtClean="0">
                <a:solidFill>
                  <a:schemeClr val="tx2"/>
                </a:solidFill>
              </a:rPr>
              <a:t> not </a:t>
            </a:r>
            <a:r>
              <a:rPr lang="da-DK" sz="3200" dirty="0" err="1" smtClean="0">
                <a:solidFill>
                  <a:schemeClr val="tx2"/>
                </a:solidFill>
              </a:rPr>
              <a:t>always</a:t>
            </a:r>
            <a:r>
              <a:rPr lang="da-DK" sz="3200" dirty="0" smtClean="0">
                <a:solidFill>
                  <a:schemeClr val="tx2"/>
                </a:solidFill>
              </a:rPr>
              <a:t> </a:t>
            </a:r>
            <a:r>
              <a:rPr lang="da-DK" sz="3200" dirty="0" err="1" smtClean="0">
                <a:solidFill>
                  <a:schemeClr val="tx2"/>
                </a:solidFill>
              </a:rPr>
              <a:t>easy</a:t>
            </a:r>
            <a:r>
              <a:rPr lang="da-DK" sz="3200" dirty="0" smtClean="0">
                <a:solidFill>
                  <a:schemeClr val="tx2"/>
                </a:solidFill>
              </a:rPr>
              <a:t> to find on websites</a:t>
            </a:r>
            <a:endParaRPr lang="en-US" sz="3200" dirty="0" smtClean="0">
              <a:solidFill>
                <a:schemeClr val="tx2"/>
              </a:solidFill>
            </a:endParaRPr>
          </a:p>
          <a:p>
            <a:pPr lvl="1">
              <a:defRPr/>
            </a:pPr>
            <a:endParaRPr lang="en-GB" dirty="0" smtClean="0"/>
          </a:p>
          <a:p>
            <a:pPr marL="0" indent="0">
              <a:buNone/>
            </a:pPr>
            <a:endParaRPr lang="en-GB" dirty="0"/>
          </a:p>
        </p:txBody>
      </p:sp>
      <p:sp>
        <p:nvSpPr>
          <p:cNvPr id="2" name="Date Placeholder 1"/>
          <p:cNvSpPr>
            <a:spLocks noGrp="1"/>
          </p:cNvSpPr>
          <p:nvPr>
            <p:ph type="dt" sz="half" idx="10"/>
          </p:nvPr>
        </p:nvSpPr>
        <p:spPr>
          <a:xfrm>
            <a:off x="858838" y="6310226"/>
            <a:ext cx="5113337" cy="216000"/>
          </a:xfrm>
        </p:spPr>
        <p:txBody>
          <a:bodyPr/>
          <a:lstStyle/>
          <a:p>
            <a:endParaRPr lang="en-GB" dirty="0">
              <a:solidFill>
                <a:srgbClr val="888888"/>
              </a:solidFill>
            </a:endParaRPr>
          </a:p>
        </p:txBody>
      </p:sp>
      <p:sp>
        <p:nvSpPr>
          <p:cNvPr id="4" name="Footer Placeholder 3"/>
          <p:cNvSpPr>
            <a:spLocks noGrp="1"/>
          </p:cNvSpPr>
          <p:nvPr>
            <p:ph type="ftr" sz="quarter" idx="11"/>
          </p:nvPr>
        </p:nvSpPr>
        <p:spPr>
          <a:xfrm>
            <a:off x="10040938" y="458795"/>
            <a:ext cx="1664738" cy="324000"/>
          </a:xfrm>
        </p:spPr>
        <p:txBody>
          <a:bodyPr/>
          <a:lstStyle/>
          <a:p>
            <a:endParaRPr lang="en-GB" dirty="0">
              <a:solidFill>
                <a:srgbClr val="888888"/>
              </a:solidFill>
            </a:endParaRPr>
          </a:p>
        </p:txBody>
      </p:sp>
      <p:sp>
        <p:nvSpPr>
          <p:cNvPr id="5" name="Slide Number Placeholder 4"/>
          <p:cNvSpPr>
            <a:spLocks noGrp="1"/>
          </p:cNvSpPr>
          <p:nvPr>
            <p:ph type="sldNum" sz="quarter" idx="12"/>
          </p:nvPr>
        </p:nvSpPr>
        <p:spPr/>
        <p:txBody>
          <a:bodyPr/>
          <a:lstStyle/>
          <a:p>
            <a:r>
              <a:rPr lang="en-GB" dirty="0" smtClean="0">
                <a:solidFill>
                  <a:srgbClr val="888888"/>
                </a:solidFill>
              </a:rPr>
              <a:t>Page </a:t>
            </a:r>
            <a:fld id="{68928AE5-A156-4245-B132-27AD3A5D82E6}" type="slidenum">
              <a:rPr lang="en-GB" smtClean="0">
                <a:solidFill>
                  <a:srgbClr val="888888"/>
                </a:solidFill>
              </a:rPr>
              <a:pPr/>
              <a:t>11</a:t>
            </a:fld>
            <a:endParaRPr lang="en-GB" dirty="0">
              <a:solidFill>
                <a:srgbClr val="888888"/>
              </a:solidFill>
            </a:endParaRPr>
          </a:p>
        </p:txBody>
      </p:sp>
    </p:spTree>
    <p:extLst>
      <p:ext uri="{BB962C8B-B14F-4D97-AF65-F5344CB8AC3E}">
        <p14:creationId xmlns:p14="http://schemas.microsoft.com/office/powerpoint/2010/main" val="572436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Substantial differences</a:t>
            </a:r>
            <a:endParaRPr lang="en-GB" dirty="0"/>
          </a:p>
        </p:txBody>
      </p:sp>
      <p:sp>
        <p:nvSpPr>
          <p:cNvPr id="7" name="Content Placeholder 6"/>
          <p:cNvSpPr>
            <a:spLocks noGrp="1"/>
          </p:cNvSpPr>
          <p:nvPr>
            <p:ph idx="1"/>
          </p:nvPr>
        </p:nvSpPr>
        <p:spPr/>
        <p:txBody>
          <a:bodyPr/>
          <a:lstStyle/>
          <a:p>
            <a:endParaRPr lang="en-GB" dirty="0" smtClean="0"/>
          </a:p>
          <a:p>
            <a:pPr lvl="1">
              <a:buFont typeface="Arial" panose="020B0604020202020204" pitchFamily="34" charset="0"/>
              <a:buChar char="•"/>
              <a:defRPr/>
            </a:pPr>
            <a:r>
              <a:rPr lang="en-US" sz="3200" dirty="0" smtClean="0">
                <a:solidFill>
                  <a:schemeClr val="tx2"/>
                </a:solidFill>
              </a:rPr>
              <a:t>LRC: Recognition </a:t>
            </a:r>
            <a:r>
              <a:rPr lang="en-US" sz="3200" dirty="0">
                <a:solidFill>
                  <a:schemeClr val="tx2"/>
                </a:solidFill>
              </a:rPr>
              <a:t>unless substantial difference can be </a:t>
            </a:r>
            <a:r>
              <a:rPr lang="en-US" sz="3200" dirty="0" smtClean="0">
                <a:solidFill>
                  <a:schemeClr val="tx2"/>
                </a:solidFill>
              </a:rPr>
              <a:t>shown</a:t>
            </a:r>
          </a:p>
          <a:p>
            <a:pPr marL="254250" lvl="1" indent="0">
              <a:buNone/>
              <a:defRPr/>
            </a:pPr>
            <a:endParaRPr lang="en-US" sz="3200" b="1" dirty="0" smtClean="0">
              <a:solidFill>
                <a:schemeClr val="tx2"/>
              </a:solidFill>
            </a:endParaRPr>
          </a:p>
          <a:p>
            <a:pPr marL="254250" lvl="1" indent="0">
              <a:buNone/>
              <a:defRPr/>
            </a:pPr>
            <a:r>
              <a:rPr lang="en-US" sz="3200" b="1" dirty="0" smtClean="0">
                <a:solidFill>
                  <a:schemeClr val="tx2"/>
                </a:solidFill>
              </a:rPr>
              <a:t>Regulation </a:t>
            </a:r>
            <a:r>
              <a:rPr lang="en-US" sz="3200" b="1" dirty="0">
                <a:solidFill>
                  <a:schemeClr val="tx2"/>
                </a:solidFill>
              </a:rPr>
              <a:t>/ </a:t>
            </a:r>
            <a:r>
              <a:rPr lang="en-US" sz="3200" b="1" dirty="0" smtClean="0">
                <a:solidFill>
                  <a:schemeClr val="tx2"/>
                </a:solidFill>
              </a:rPr>
              <a:t>definition off substantial differences</a:t>
            </a:r>
            <a:endParaRPr lang="en-US" sz="3200" b="1" dirty="0">
              <a:solidFill>
                <a:schemeClr val="tx2"/>
              </a:solidFill>
            </a:endParaRPr>
          </a:p>
          <a:p>
            <a:pPr lvl="1">
              <a:buFont typeface="Arial" panose="020B0604020202020204" pitchFamily="34" charset="0"/>
              <a:buChar char="•"/>
              <a:defRPr/>
            </a:pPr>
            <a:r>
              <a:rPr lang="en-US" sz="3200" dirty="0">
                <a:solidFill>
                  <a:schemeClr val="tx2"/>
                </a:solidFill>
              </a:rPr>
              <a:t>National definition – 7 countries</a:t>
            </a:r>
          </a:p>
          <a:p>
            <a:pPr lvl="1">
              <a:buFont typeface="Arial" panose="020B0604020202020204" pitchFamily="34" charset="0"/>
              <a:buChar char="•"/>
              <a:defRPr/>
            </a:pPr>
            <a:r>
              <a:rPr lang="en-US" sz="3200" dirty="0">
                <a:solidFill>
                  <a:schemeClr val="tx2"/>
                </a:solidFill>
              </a:rPr>
              <a:t>Regulations at institutional level – 4 countries</a:t>
            </a:r>
          </a:p>
          <a:p>
            <a:pPr lvl="1">
              <a:buFont typeface="Arial" panose="020B0604020202020204" pitchFamily="34" charset="0"/>
              <a:buChar char="•"/>
              <a:defRPr/>
            </a:pPr>
            <a:r>
              <a:rPr lang="en-US" sz="3200" dirty="0">
                <a:solidFill>
                  <a:schemeClr val="tx2"/>
                </a:solidFill>
              </a:rPr>
              <a:t>No definition, no regulations – </a:t>
            </a:r>
            <a:r>
              <a:rPr lang="en-US" sz="3200" dirty="0" smtClean="0">
                <a:solidFill>
                  <a:schemeClr val="tx2"/>
                </a:solidFill>
              </a:rPr>
              <a:t>39 </a:t>
            </a:r>
            <a:r>
              <a:rPr lang="en-US" sz="3200" dirty="0">
                <a:solidFill>
                  <a:schemeClr val="tx2"/>
                </a:solidFill>
              </a:rPr>
              <a:t>countries</a:t>
            </a:r>
          </a:p>
          <a:p>
            <a:pPr lvl="1">
              <a:defRPr/>
            </a:pPr>
            <a:endParaRPr lang="en-US" sz="3200" dirty="0" smtClean="0">
              <a:solidFill>
                <a:schemeClr val="tx2"/>
              </a:solidFill>
            </a:endParaRPr>
          </a:p>
          <a:p>
            <a:pPr marL="0" indent="0">
              <a:buNone/>
            </a:pPr>
            <a:endParaRPr lang="en-GB" dirty="0"/>
          </a:p>
        </p:txBody>
      </p:sp>
      <p:sp>
        <p:nvSpPr>
          <p:cNvPr id="2" name="Date Placeholder 1"/>
          <p:cNvSpPr>
            <a:spLocks noGrp="1"/>
          </p:cNvSpPr>
          <p:nvPr>
            <p:ph type="dt" sz="half" idx="10"/>
          </p:nvPr>
        </p:nvSpPr>
        <p:spPr>
          <a:xfrm>
            <a:off x="858838" y="6310226"/>
            <a:ext cx="5113337" cy="216000"/>
          </a:xfrm>
        </p:spPr>
        <p:txBody>
          <a:bodyPr/>
          <a:lstStyle/>
          <a:p>
            <a:endParaRPr lang="en-GB" dirty="0">
              <a:solidFill>
                <a:srgbClr val="888888"/>
              </a:solidFill>
            </a:endParaRPr>
          </a:p>
        </p:txBody>
      </p:sp>
      <p:sp>
        <p:nvSpPr>
          <p:cNvPr id="4" name="Footer Placeholder 3"/>
          <p:cNvSpPr>
            <a:spLocks noGrp="1"/>
          </p:cNvSpPr>
          <p:nvPr>
            <p:ph type="ftr" sz="quarter" idx="11"/>
          </p:nvPr>
        </p:nvSpPr>
        <p:spPr>
          <a:xfrm>
            <a:off x="10040938" y="458795"/>
            <a:ext cx="1664738" cy="324000"/>
          </a:xfrm>
        </p:spPr>
        <p:txBody>
          <a:bodyPr/>
          <a:lstStyle/>
          <a:p>
            <a:endParaRPr lang="en-GB" dirty="0">
              <a:solidFill>
                <a:srgbClr val="888888"/>
              </a:solidFill>
            </a:endParaRPr>
          </a:p>
        </p:txBody>
      </p:sp>
      <p:sp>
        <p:nvSpPr>
          <p:cNvPr id="5" name="Slide Number Placeholder 4"/>
          <p:cNvSpPr>
            <a:spLocks noGrp="1"/>
          </p:cNvSpPr>
          <p:nvPr>
            <p:ph type="sldNum" sz="quarter" idx="12"/>
          </p:nvPr>
        </p:nvSpPr>
        <p:spPr/>
        <p:txBody>
          <a:bodyPr/>
          <a:lstStyle/>
          <a:p>
            <a:r>
              <a:rPr lang="en-GB" dirty="0" smtClean="0">
                <a:solidFill>
                  <a:srgbClr val="888888"/>
                </a:solidFill>
              </a:rPr>
              <a:t>Page </a:t>
            </a:r>
            <a:fld id="{68928AE5-A156-4245-B132-27AD3A5D82E6}" type="slidenum">
              <a:rPr lang="en-GB" smtClean="0">
                <a:solidFill>
                  <a:srgbClr val="888888"/>
                </a:solidFill>
              </a:rPr>
              <a:pPr/>
              <a:t>12</a:t>
            </a:fld>
            <a:endParaRPr lang="en-GB" dirty="0">
              <a:solidFill>
                <a:srgbClr val="888888"/>
              </a:solidFill>
            </a:endParaRPr>
          </a:p>
        </p:txBody>
      </p:sp>
    </p:spTree>
    <p:extLst>
      <p:ext uri="{BB962C8B-B14F-4D97-AF65-F5344CB8AC3E}">
        <p14:creationId xmlns:p14="http://schemas.microsoft.com/office/powerpoint/2010/main" val="9618989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3217" y="274639"/>
            <a:ext cx="9997832" cy="777875"/>
          </a:xfrm>
        </p:spPr>
        <p:txBody>
          <a:bodyPr/>
          <a:lstStyle/>
          <a:p>
            <a:pPr>
              <a:defRPr/>
            </a:pPr>
            <a:r>
              <a:rPr lang="et-EE" sz="3200" dirty="0" err="1" smtClean="0"/>
              <a:t>Considered</a:t>
            </a:r>
            <a:r>
              <a:rPr lang="et-EE" sz="3200" dirty="0" smtClean="0"/>
              <a:t> </a:t>
            </a:r>
            <a:r>
              <a:rPr lang="et-EE" sz="3200" dirty="0" err="1" smtClean="0"/>
              <a:t>as</a:t>
            </a:r>
            <a:r>
              <a:rPr lang="et-EE" sz="3200" dirty="0" smtClean="0"/>
              <a:t> a </a:t>
            </a:r>
            <a:r>
              <a:rPr lang="et-EE" sz="3200" dirty="0" err="1" smtClean="0"/>
              <a:t>substantial</a:t>
            </a:r>
            <a:r>
              <a:rPr lang="et-EE" sz="3200" dirty="0" smtClean="0"/>
              <a:t> </a:t>
            </a:r>
            <a:r>
              <a:rPr lang="et-EE" sz="3200" dirty="0" err="1" smtClean="0"/>
              <a:t>difference</a:t>
            </a:r>
            <a:endParaRPr lang="et-EE"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35240141"/>
              </p:ext>
            </p:extLst>
          </p:nvPr>
        </p:nvGraphicFramePr>
        <p:xfrm>
          <a:off x="1295231" y="981076"/>
          <a:ext cx="9213112" cy="5585310"/>
        </p:xfrm>
        <a:graphic>
          <a:graphicData uri="http://schemas.openxmlformats.org/drawingml/2006/table">
            <a:tbl>
              <a:tblPr firstRow="1" bandRow="1">
                <a:tableStyleId>{5C22544A-7EE6-4342-B048-85BDC9FD1C3A}</a:tableStyleId>
              </a:tblPr>
              <a:tblGrid>
                <a:gridCol w="4304987"/>
                <a:gridCol w="2642082"/>
                <a:gridCol w="2266043"/>
              </a:tblGrid>
              <a:tr h="428624">
                <a:tc>
                  <a:txBody>
                    <a:bodyPr/>
                    <a:lstStyle/>
                    <a:p>
                      <a:r>
                        <a:rPr lang="et-EE" sz="1800" dirty="0" smtClean="0"/>
                        <a:t>CRITERION</a:t>
                      </a:r>
                      <a:endParaRPr lang="et-EE" sz="1800" dirty="0"/>
                    </a:p>
                  </a:txBody>
                  <a:tcPr marL="121905" marR="121905" marT="45713" marB="45713"/>
                </a:tc>
                <a:tc>
                  <a:txBody>
                    <a:bodyPr/>
                    <a:lstStyle/>
                    <a:p>
                      <a:r>
                        <a:rPr lang="et-EE" sz="1800" dirty="0" smtClean="0"/>
                        <a:t>NUMBER</a:t>
                      </a:r>
                      <a:r>
                        <a:rPr lang="et-EE" sz="1800" baseline="0" dirty="0" smtClean="0"/>
                        <a:t> OF COUNTRIES</a:t>
                      </a:r>
                      <a:endParaRPr lang="et-EE" sz="1800" dirty="0"/>
                    </a:p>
                  </a:txBody>
                  <a:tcPr marL="121905" marR="121905" marT="45713" marB="45713"/>
                </a:tc>
                <a:tc>
                  <a:txBody>
                    <a:bodyPr/>
                    <a:lstStyle/>
                    <a:p>
                      <a:endParaRPr lang="et-EE" sz="1800" dirty="0"/>
                    </a:p>
                  </a:txBody>
                  <a:tcPr marL="121905" marR="121905" marT="45713" marB="45713"/>
                </a:tc>
              </a:tr>
              <a:tr h="381465">
                <a:tc>
                  <a:txBody>
                    <a:bodyPr/>
                    <a:lstStyle/>
                    <a:p>
                      <a:r>
                        <a:rPr lang="en-GB" sz="1600" noProof="0" dirty="0" smtClean="0">
                          <a:solidFill>
                            <a:schemeClr val="tx1">
                              <a:lumMod val="50000"/>
                            </a:schemeClr>
                          </a:solidFill>
                        </a:rPr>
                        <a:t>Different</a:t>
                      </a:r>
                      <a:r>
                        <a:rPr lang="en-GB" sz="1600" baseline="0" noProof="0" dirty="0" smtClean="0">
                          <a:solidFill>
                            <a:schemeClr val="tx1">
                              <a:lumMod val="50000"/>
                            </a:schemeClr>
                          </a:solidFill>
                        </a:rPr>
                        <a:t> access requirements</a:t>
                      </a:r>
                      <a:endParaRPr lang="en-GB" sz="1600" noProof="0" dirty="0">
                        <a:solidFill>
                          <a:schemeClr val="tx1">
                            <a:lumMod val="50000"/>
                          </a:schemeClr>
                        </a:solidFill>
                      </a:endParaRPr>
                    </a:p>
                  </a:txBody>
                  <a:tcPr marL="121905" marR="121905" marT="45713" marB="45713"/>
                </a:tc>
                <a:tc>
                  <a:txBody>
                    <a:bodyPr/>
                    <a:lstStyle/>
                    <a:p>
                      <a:r>
                        <a:rPr lang="et-EE" sz="1800" dirty="0" smtClean="0">
                          <a:solidFill>
                            <a:schemeClr val="tx1">
                              <a:lumMod val="50000"/>
                            </a:schemeClr>
                          </a:solidFill>
                        </a:rPr>
                        <a:t>27</a:t>
                      </a:r>
                      <a:endParaRPr lang="et-EE" sz="1800" dirty="0">
                        <a:solidFill>
                          <a:schemeClr val="tx1">
                            <a:lumMod val="50000"/>
                          </a:schemeClr>
                        </a:solidFill>
                      </a:endParaRPr>
                    </a:p>
                  </a:txBody>
                  <a:tcPr marL="121905" marR="121905" marT="45713" marB="45713"/>
                </a:tc>
                <a:tc>
                  <a:txBody>
                    <a:bodyPr/>
                    <a:lstStyle/>
                    <a:p>
                      <a:endParaRPr lang="et-EE" sz="1800" dirty="0"/>
                    </a:p>
                  </a:txBody>
                  <a:tcPr marL="121905" marR="121905" marT="45713" marB="45713"/>
                </a:tc>
              </a:tr>
              <a:tr h="381465">
                <a:tc>
                  <a:txBody>
                    <a:bodyPr/>
                    <a:lstStyle/>
                    <a:p>
                      <a:r>
                        <a:rPr lang="en-GB" sz="1600" noProof="0" dirty="0" smtClean="0">
                          <a:solidFill>
                            <a:schemeClr val="tx1">
                              <a:lumMod val="50000"/>
                            </a:schemeClr>
                          </a:solidFill>
                        </a:rPr>
                        <a:t>Nominal</a:t>
                      </a:r>
                      <a:r>
                        <a:rPr lang="en-GB" sz="1600" baseline="0" noProof="0" dirty="0" smtClean="0">
                          <a:solidFill>
                            <a:schemeClr val="tx1">
                              <a:lumMod val="50000"/>
                            </a:schemeClr>
                          </a:solidFill>
                        </a:rPr>
                        <a:t> duration is shorter by than one year</a:t>
                      </a:r>
                      <a:endParaRPr lang="en-GB" sz="1600" noProof="0" dirty="0">
                        <a:solidFill>
                          <a:schemeClr val="tx1">
                            <a:lumMod val="50000"/>
                          </a:schemeClr>
                        </a:solidFill>
                      </a:endParaRPr>
                    </a:p>
                  </a:txBody>
                  <a:tcPr marL="121905" marR="121905" marT="45713" marB="45713"/>
                </a:tc>
                <a:tc>
                  <a:txBody>
                    <a:bodyPr/>
                    <a:lstStyle/>
                    <a:p>
                      <a:r>
                        <a:rPr lang="et-EE" sz="1800" dirty="0" smtClean="0">
                          <a:solidFill>
                            <a:schemeClr val="tx1">
                              <a:lumMod val="50000"/>
                            </a:schemeClr>
                          </a:solidFill>
                        </a:rPr>
                        <a:t>32</a:t>
                      </a:r>
                      <a:endParaRPr lang="et-EE" sz="1800" dirty="0">
                        <a:solidFill>
                          <a:schemeClr val="tx1">
                            <a:lumMod val="50000"/>
                          </a:schemeClr>
                        </a:solidFill>
                      </a:endParaRPr>
                    </a:p>
                  </a:txBody>
                  <a:tcPr marL="121905" marR="121905" marT="45713" marB="45713"/>
                </a:tc>
                <a:tc>
                  <a:txBody>
                    <a:bodyPr/>
                    <a:lstStyle/>
                    <a:p>
                      <a:r>
                        <a:rPr lang="et-EE" sz="1800" dirty="0" err="1" smtClean="0">
                          <a:solidFill>
                            <a:schemeClr val="tx1">
                              <a:lumMod val="50000"/>
                            </a:schemeClr>
                          </a:solidFill>
                        </a:rPr>
                        <a:t>Input</a:t>
                      </a:r>
                      <a:r>
                        <a:rPr lang="et-EE" sz="1800" dirty="0" smtClean="0">
                          <a:solidFill>
                            <a:schemeClr val="tx1">
                              <a:lumMod val="50000"/>
                            </a:schemeClr>
                          </a:solidFill>
                        </a:rPr>
                        <a:t> </a:t>
                      </a:r>
                      <a:r>
                        <a:rPr lang="et-EE" sz="1800" dirty="0" err="1" smtClean="0">
                          <a:solidFill>
                            <a:schemeClr val="tx1">
                              <a:lumMod val="50000"/>
                            </a:schemeClr>
                          </a:solidFill>
                        </a:rPr>
                        <a:t>based</a:t>
                      </a:r>
                      <a:endParaRPr lang="et-EE" sz="1800" dirty="0">
                        <a:solidFill>
                          <a:schemeClr val="tx1">
                            <a:lumMod val="50000"/>
                          </a:schemeClr>
                        </a:solidFill>
                      </a:endParaRPr>
                    </a:p>
                  </a:txBody>
                  <a:tcPr marL="121905" marR="121905" marT="45713" marB="45713"/>
                </a:tc>
              </a:tr>
              <a:tr h="381465">
                <a:tc>
                  <a:txBody>
                    <a:bodyPr/>
                    <a:lstStyle/>
                    <a:p>
                      <a:r>
                        <a:rPr lang="en-GB" sz="1600" noProof="0" dirty="0" smtClean="0">
                          <a:solidFill>
                            <a:schemeClr val="tx1">
                              <a:lumMod val="50000"/>
                            </a:schemeClr>
                          </a:solidFill>
                        </a:rPr>
                        <a:t>Institution</a:t>
                      </a:r>
                      <a:r>
                        <a:rPr lang="en-GB" sz="1600" baseline="0" noProof="0" dirty="0" smtClean="0">
                          <a:solidFill>
                            <a:schemeClr val="tx1">
                              <a:lumMod val="50000"/>
                            </a:schemeClr>
                          </a:solidFill>
                        </a:rPr>
                        <a:t> or a programme is not accredited</a:t>
                      </a:r>
                      <a:endParaRPr lang="en-GB" sz="1600" noProof="0" dirty="0">
                        <a:solidFill>
                          <a:schemeClr val="tx1">
                            <a:lumMod val="50000"/>
                          </a:schemeClr>
                        </a:solidFill>
                      </a:endParaRPr>
                    </a:p>
                  </a:txBody>
                  <a:tcPr marL="121905" marR="121905" marT="45713" marB="45713"/>
                </a:tc>
                <a:tc>
                  <a:txBody>
                    <a:bodyPr/>
                    <a:lstStyle/>
                    <a:p>
                      <a:r>
                        <a:rPr lang="et-EE" sz="1800" dirty="0" smtClean="0">
                          <a:solidFill>
                            <a:schemeClr val="tx1">
                              <a:lumMod val="50000"/>
                            </a:schemeClr>
                          </a:solidFill>
                        </a:rPr>
                        <a:t>4</a:t>
                      </a:r>
                      <a:r>
                        <a:rPr lang="da-DK" sz="1800" dirty="0" smtClean="0">
                          <a:solidFill>
                            <a:schemeClr val="tx1">
                              <a:lumMod val="50000"/>
                            </a:schemeClr>
                          </a:solidFill>
                        </a:rPr>
                        <a:t>9</a:t>
                      </a:r>
                      <a:endParaRPr lang="et-EE" sz="1800" dirty="0">
                        <a:solidFill>
                          <a:schemeClr val="tx1">
                            <a:lumMod val="50000"/>
                          </a:schemeClr>
                        </a:solidFill>
                      </a:endParaRPr>
                    </a:p>
                  </a:txBody>
                  <a:tcPr marL="121905" marR="121905" marT="45713" marB="45713"/>
                </a:tc>
                <a:tc>
                  <a:txBody>
                    <a:bodyPr/>
                    <a:lstStyle/>
                    <a:p>
                      <a:endParaRPr lang="et-EE" sz="1800" dirty="0">
                        <a:solidFill>
                          <a:schemeClr val="tx1">
                            <a:lumMod val="50000"/>
                          </a:schemeClr>
                        </a:solidFill>
                      </a:endParaRPr>
                    </a:p>
                  </a:txBody>
                  <a:tcPr marL="121905" marR="121905" marT="45713" marB="45713"/>
                </a:tc>
              </a:tr>
              <a:tr h="381465">
                <a:tc>
                  <a:txBody>
                    <a:bodyPr/>
                    <a:lstStyle/>
                    <a:p>
                      <a:r>
                        <a:rPr lang="en-GB" sz="1600" noProof="0" dirty="0" smtClean="0">
                          <a:solidFill>
                            <a:schemeClr val="tx1">
                              <a:lumMod val="50000"/>
                            </a:schemeClr>
                          </a:solidFill>
                        </a:rPr>
                        <a:t>No</a:t>
                      </a:r>
                      <a:r>
                        <a:rPr lang="en-GB" sz="1600" baseline="0" noProof="0" dirty="0" smtClean="0">
                          <a:solidFill>
                            <a:schemeClr val="tx1">
                              <a:lumMod val="50000"/>
                            </a:schemeClr>
                          </a:solidFill>
                        </a:rPr>
                        <a:t> final thesis</a:t>
                      </a:r>
                      <a:endParaRPr lang="en-GB" sz="1600" noProof="0" dirty="0">
                        <a:solidFill>
                          <a:schemeClr val="tx1">
                            <a:lumMod val="50000"/>
                          </a:schemeClr>
                        </a:solidFill>
                      </a:endParaRPr>
                    </a:p>
                  </a:txBody>
                  <a:tcPr marL="121905" marR="121905" marT="45713" marB="45713"/>
                </a:tc>
                <a:tc>
                  <a:txBody>
                    <a:bodyPr/>
                    <a:lstStyle/>
                    <a:p>
                      <a:r>
                        <a:rPr lang="et-EE" sz="1800" dirty="0" smtClean="0">
                          <a:solidFill>
                            <a:schemeClr val="tx1">
                              <a:lumMod val="50000"/>
                            </a:schemeClr>
                          </a:solidFill>
                        </a:rPr>
                        <a:t>18</a:t>
                      </a:r>
                      <a:endParaRPr lang="et-EE" sz="1800" dirty="0">
                        <a:solidFill>
                          <a:schemeClr val="tx1">
                            <a:lumMod val="50000"/>
                          </a:schemeClr>
                        </a:solidFill>
                      </a:endParaRPr>
                    </a:p>
                  </a:txBody>
                  <a:tcPr marL="121905" marR="121905" marT="45713" marB="45713"/>
                </a:tc>
                <a:tc>
                  <a:txBody>
                    <a:bodyPr/>
                    <a:lstStyle/>
                    <a:p>
                      <a:r>
                        <a:rPr lang="et-EE" sz="1800" dirty="0" err="1" smtClean="0">
                          <a:solidFill>
                            <a:schemeClr val="tx1">
                              <a:lumMod val="50000"/>
                            </a:schemeClr>
                          </a:solidFill>
                        </a:rPr>
                        <a:t>Input</a:t>
                      </a:r>
                      <a:r>
                        <a:rPr lang="et-EE" sz="1800" dirty="0" smtClean="0">
                          <a:solidFill>
                            <a:schemeClr val="tx1">
                              <a:lumMod val="50000"/>
                            </a:schemeClr>
                          </a:solidFill>
                        </a:rPr>
                        <a:t> </a:t>
                      </a:r>
                      <a:r>
                        <a:rPr lang="et-EE" sz="1800" dirty="0" err="1" smtClean="0">
                          <a:solidFill>
                            <a:schemeClr val="tx1">
                              <a:lumMod val="50000"/>
                            </a:schemeClr>
                          </a:solidFill>
                        </a:rPr>
                        <a:t>based</a:t>
                      </a:r>
                      <a:endParaRPr lang="et-EE" sz="1800" dirty="0">
                        <a:solidFill>
                          <a:schemeClr val="tx1">
                            <a:lumMod val="50000"/>
                          </a:schemeClr>
                        </a:solidFill>
                      </a:endParaRPr>
                    </a:p>
                  </a:txBody>
                  <a:tcPr marL="121905" marR="121905" marT="45713" marB="45713"/>
                </a:tc>
              </a:tr>
              <a:tr h="381465">
                <a:tc>
                  <a:txBody>
                    <a:bodyPr/>
                    <a:lstStyle/>
                    <a:p>
                      <a:r>
                        <a:rPr lang="en-GB" sz="1600" noProof="0" dirty="0" smtClean="0">
                          <a:solidFill>
                            <a:schemeClr val="tx1">
                              <a:lumMod val="50000"/>
                            </a:schemeClr>
                          </a:solidFill>
                        </a:rPr>
                        <a:t>Less</a:t>
                      </a:r>
                      <a:r>
                        <a:rPr lang="en-GB" sz="1600" baseline="0" noProof="0" dirty="0" smtClean="0">
                          <a:solidFill>
                            <a:schemeClr val="tx1">
                              <a:lumMod val="50000"/>
                            </a:schemeClr>
                          </a:solidFill>
                        </a:rPr>
                        <a:t> requirements for final thesis</a:t>
                      </a:r>
                      <a:endParaRPr lang="en-GB" sz="1600" noProof="0" dirty="0" smtClean="0">
                        <a:solidFill>
                          <a:schemeClr val="tx1">
                            <a:lumMod val="50000"/>
                          </a:schemeClr>
                        </a:solidFill>
                      </a:endParaRPr>
                    </a:p>
                  </a:txBody>
                  <a:tcPr marL="121905" marR="121905" marT="45713" marB="45713"/>
                </a:tc>
                <a:tc>
                  <a:txBody>
                    <a:bodyPr/>
                    <a:lstStyle/>
                    <a:p>
                      <a:r>
                        <a:rPr lang="et-EE" sz="1800" dirty="0" smtClean="0">
                          <a:solidFill>
                            <a:schemeClr val="tx1">
                              <a:lumMod val="50000"/>
                            </a:schemeClr>
                          </a:solidFill>
                        </a:rPr>
                        <a:t>4</a:t>
                      </a:r>
                      <a:endParaRPr lang="et-EE" sz="1800" dirty="0">
                        <a:solidFill>
                          <a:schemeClr val="tx1">
                            <a:lumMod val="50000"/>
                          </a:schemeClr>
                        </a:solidFill>
                      </a:endParaRPr>
                    </a:p>
                  </a:txBody>
                  <a:tcPr marL="121905" marR="121905" marT="45713" marB="45713"/>
                </a:tc>
                <a:tc>
                  <a:txBody>
                    <a:bodyPr/>
                    <a:lstStyle/>
                    <a:p>
                      <a:r>
                        <a:rPr lang="et-EE" sz="1800" dirty="0" err="1" smtClean="0">
                          <a:solidFill>
                            <a:schemeClr val="tx1">
                              <a:lumMod val="50000"/>
                            </a:schemeClr>
                          </a:solidFill>
                        </a:rPr>
                        <a:t>Input</a:t>
                      </a:r>
                      <a:r>
                        <a:rPr lang="et-EE" sz="1800" dirty="0" smtClean="0">
                          <a:solidFill>
                            <a:schemeClr val="tx1">
                              <a:lumMod val="50000"/>
                            </a:schemeClr>
                          </a:solidFill>
                        </a:rPr>
                        <a:t> </a:t>
                      </a:r>
                      <a:r>
                        <a:rPr lang="et-EE" sz="1800" dirty="0" err="1" smtClean="0">
                          <a:solidFill>
                            <a:schemeClr val="tx1">
                              <a:lumMod val="50000"/>
                            </a:schemeClr>
                          </a:solidFill>
                        </a:rPr>
                        <a:t>based</a:t>
                      </a:r>
                      <a:endParaRPr lang="et-EE" sz="1800" dirty="0">
                        <a:solidFill>
                          <a:schemeClr val="tx1">
                            <a:lumMod val="50000"/>
                          </a:schemeClr>
                        </a:solidFill>
                      </a:endParaRPr>
                    </a:p>
                  </a:txBody>
                  <a:tcPr marL="121905" marR="121905" marT="45713" marB="45713"/>
                </a:tc>
              </a:tr>
              <a:tr h="381465">
                <a:tc>
                  <a:txBody>
                    <a:bodyPr/>
                    <a:lstStyle/>
                    <a:p>
                      <a:r>
                        <a:rPr lang="en-GB" sz="1600" noProof="0" dirty="0" smtClean="0">
                          <a:solidFill>
                            <a:schemeClr val="tx1">
                              <a:lumMod val="50000"/>
                            </a:schemeClr>
                          </a:solidFill>
                        </a:rPr>
                        <a:t>Differences</a:t>
                      </a:r>
                      <a:r>
                        <a:rPr lang="en-GB" sz="1600" baseline="0" noProof="0" dirty="0" smtClean="0">
                          <a:solidFill>
                            <a:schemeClr val="tx1">
                              <a:lumMod val="50000"/>
                            </a:schemeClr>
                          </a:solidFill>
                        </a:rPr>
                        <a:t> in programme content / courses</a:t>
                      </a:r>
                      <a:endParaRPr lang="en-GB" sz="1600" noProof="0" dirty="0">
                        <a:solidFill>
                          <a:schemeClr val="tx1">
                            <a:lumMod val="50000"/>
                          </a:schemeClr>
                        </a:solidFill>
                      </a:endParaRPr>
                    </a:p>
                  </a:txBody>
                  <a:tcPr marL="121905" marR="121905" marT="45713" marB="45713"/>
                </a:tc>
                <a:tc>
                  <a:txBody>
                    <a:bodyPr/>
                    <a:lstStyle/>
                    <a:p>
                      <a:r>
                        <a:rPr lang="et-EE" sz="1800" dirty="0" smtClean="0">
                          <a:solidFill>
                            <a:schemeClr val="tx1">
                              <a:lumMod val="50000"/>
                            </a:schemeClr>
                          </a:solidFill>
                        </a:rPr>
                        <a:t>33</a:t>
                      </a:r>
                      <a:endParaRPr lang="et-EE" sz="1800" dirty="0">
                        <a:solidFill>
                          <a:schemeClr val="tx1">
                            <a:lumMod val="50000"/>
                          </a:schemeClr>
                        </a:solidFill>
                      </a:endParaRPr>
                    </a:p>
                  </a:txBody>
                  <a:tcPr marL="121905" marR="121905" marT="45713" marB="45713"/>
                </a:tc>
                <a:tc>
                  <a:txBody>
                    <a:bodyPr/>
                    <a:lstStyle/>
                    <a:p>
                      <a:r>
                        <a:rPr lang="et-EE" sz="1800" dirty="0" err="1" smtClean="0">
                          <a:solidFill>
                            <a:schemeClr val="tx1">
                              <a:lumMod val="50000"/>
                            </a:schemeClr>
                          </a:solidFill>
                        </a:rPr>
                        <a:t>Input</a:t>
                      </a:r>
                      <a:r>
                        <a:rPr lang="et-EE" sz="1800" dirty="0" smtClean="0">
                          <a:solidFill>
                            <a:schemeClr val="tx1">
                              <a:lumMod val="50000"/>
                            </a:schemeClr>
                          </a:solidFill>
                        </a:rPr>
                        <a:t> </a:t>
                      </a:r>
                      <a:r>
                        <a:rPr lang="et-EE" sz="1800" dirty="0" err="1" smtClean="0">
                          <a:solidFill>
                            <a:schemeClr val="tx1">
                              <a:lumMod val="50000"/>
                            </a:schemeClr>
                          </a:solidFill>
                        </a:rPr>
                        <a:t>based</a:t>
                      </a:r>
                      <a:endParaRPr lang="et-EE" sz="1800" dirty="0">
                        <a:solidFill>
                          <a:schemeClr val="tx1">
                            <a:lumMod val="50000"/>
                          </a:schemeClr>
                        </a:solidFill>
                      </a:endParaRPr>
                    </a:p>
                  </a:txBody>
                  <a:tcPr marL="121905" marR="121905" marT="45713" marB="45713"/>
                </a:tc>
              </a:tr>
              <a:tr h="381465">
                <a:tc>
                  <a:txBody>
                    <a:bodyPr/>
                    <a:lstStyle/>
                    <a:p>
                      <a:r>
                        <a:rPr lang="en-GB" sz="1600" noProof="0" dirty="0" smtClean="0">
                          <a:solidFill>
                            <a:schemeClr val="tx1">
                              <a:lumMod val="50000"/>
                            </a:schemeClr>
                          </a:solidFill>
                        </a:rPr>
                        <a:t>Online studies</a:t>
                      </a:r>
                      <a:endParaRPr lang="en-GB" sz="1600" noProof="0" dirty="0">
                        <a:solidFill>
                          <a:schemeClr val="tx1">
                            <a:lumMod val="50000"/>
                          </a:schemeClr>
                        </a:solidFill>
                      </a:endParaRPr>
                    </a:p>
                  </a:txBody>
                  <a:tcPr marL="121905" marR="121905" marT="45713" marB="45713"/>
                </a:tc>
                <a:tc>
                  <a:txBody>
                    <a:bodyPr/>
                    <a:lstStyle/>
                    <a:p>
                      <a:r>
                        <a:rPr lang="et-EE" sz="1800" dirty="0" smtClean="0">
                          <a:solidFill>
                            <a:schemeClr val="tx1">
                              <a:lumMod val="50000"/>
                            </a:schemeClr>
                          </a:solidFill>
                        </a:rPr>
                        <a:t>12</a:t>
                      </a:r>
                      <a:endParaRPr lang="et-EE" sz="1800" dirty="0">
                        <a:solidFill>
                          <a:schemeClr val="tx1">
                            <a:lumMod val="50000"/>
                          </a:schemeClr>
                        </a:solidFill>
                      </a:endParaRPr>
                    </a:p>
                  </a:txBody>
                  <a:tcPr marL="121905" marR="121905" marT="45713" marB="45713"/>
                </a:tc>
                <a:tc>
                  <a:txBody>
                    <a:bodyPr/>
                    <a:lstStyle/>
                    <a:p>
                      <a:r>
                        <a:rPr lang="et-EE" sz="1800" dirty="0" err="1" smtClean="0">
                          <a:solidFill>
                            <a:schemeClr val="tx1">
                              <a:lumMod val="50000"/>
                            </a:schemeClr>
                          </a:solidFill>
                        </a:rPr>
                        <a:t>Input</a:t>
                      </a:r>
                      <a:r>
                        <a:rPr lang="et-EE" sz="1800" dirty="0" smtClean="0">
                          <a:solidFill>
                            <a:schemeClr val="tx1">
                              <a:lumMod val="50000"/>
                            </a:schemeClr>
                          </a:solidFill>
                        </a:rPr>
                        <a:t> </a:t>
                      </a:r>
                      <a:r>
                        <a:rPr lang="et-EE" sz="1800" dirty="0" err="1" smtClean="0">
                          <a:solidFill>
                            <a:schemeClr val="tx1">
                              <a:lumMod val="50000"/>
                            </a:schemeClr>
                          </a:solidFill>
                        </a:rPr>
                        <a:t>based</a:t>
                      </a:r>
                      <a:endParaRPr lang="et-EE" sz="1800" dirty="0">
                        <a:solidFill>
                          <a:schemeClr val="tx1">
                            <a:lumMod val="50000"/>
                          </a:schemeClr>
                        </a:solidFill>
                      </a:endParaRPr>
                    </a:p>
                  </a:txBody>
                  <a:tcPr marL="121905" marR="121905" marT="45713" marB="45713"/>
                </a:tc>
              </a:tr>
              <a:tr h="381465">
                <a:tc>
                  <a:txBody>
                    <a:bodyPr/>
                    <a:lstStyle/>
                    <a:p>
                      <a:r>
                        <a:rPr lang="en-GB" sz="1600" noProof="0" dirty="0" smtClean="0">
                          <a:solidFill>
                            <a:schemeClr val="tx1">
                              <a:lumMod val="50000"/>
                            </a:schemeClr>
                          </a:solidFill>
                        </a:rPr>
                        <a:t>Part-time</a:t>
                      </a:r>
                      <a:r>
                        <a:rPr lang="en-GB" sz="1600" baseline="0" noProof="0" dirty="0" smtClean="0">
                          <a:solidFill>
                            <a:schemeClr val="tx1">
                              <a:lumMod val="50000"/>
                            </a:schemeClr>
                          </a:solidFill>
                        </a:rPr>
                        <a:t> studies</a:t>
                      </a:r>
                      <a:endParaRPr lang="en-GB" sz="1600" noProof="0" dirty="0">
                        <a:solidFill>
                          <a:schemeClr val="tx1">
                            <a:lumMod val="50000"/>
                          </a:schemeClr>
                        </a:solidFill>
                      </a:endParaRPr>
                    </a:p>
                  </a:txBody>
                  <a:tcPr marL="121905" marR="121905" marT="45713" marB="45713"/>
                </a:tc>
                <a:tc>
                  <a:txBody>
                    <a:bodyPr/>
                    <a:lstStyle/>
                    <a:p>
                      <a:r>
                        <a:rPr lang="et-EE" sz="1800" dirty="0" smtClean="0">
                          <a:solidFill>
                            <a:schemeClr val="tx1">
                              <a:lumMod val="50000"/>
                            </a:schemeClr>
                          </a:solidFill>
                        </a:rPr>
                        <a:t>6</a:t>
                      </a:r>
                      <a:endParaRPr lang="et-EE" sz="1800" dirty="0">
                        <a:solidFill>
                          <a:schemeClr val="tx1">
                            <a:lumMod val="50000"/>
                          </a:schemeClr>
                        </a:solidFill>
                      </a:endParaRPr>
                    </a:p>
                  </a:txBody>
                  <a:tcPr marL="121905" marR="121905" marT="45713" marB="45713"/>
                </a:tc>
                <a:tc>
                  <a:txBody>
                    <a:bodyPr/>
                    <a:lstStyle/>
                    <a:p>
                      <a:r>
                        <a:rPr lang="et-EE" sz="1800" dirty="0" err="1" smtClean="0">
                          <a:solidFill>
                            <a:schemeClr val="tx1">
                              <a:lumMod val="50000"/>
                            </a:schemeClr>
                          </a:solidFill>
                        </a:rPr>
                        <a:t>Input</a:t>
                      </a:r>
                      <a:r>
                        <a:rPr lang="et-EE" sz="1800" dirty="0" smtClean="0">
                          <a:solidFill>
                            <a:schemeClr val="tx1">
                              <a:lumMod val="50000"/>
                            </a:schemeClr>
                          </a:solidFill>
                        </a:rPr>
                        <a:t> </a:t>
                      </a:r>
                      <a:r>
                        <a:rPr lang="et-EE" sz="1800" dirty="0" err="1" smtClean="0">
                          <a:solidFill>
                            <a:schemeClr val="tx1">
                              <a:lumMod val="50000"/>
                            </a:schemeClr>
                          </a:solidFill>
                        </a:rPr>
                        <a:t>based</a:t>
                      </a:r>
                      <a:endParaRPr lang="et-EE" sz="1800" dirty="0">
                        <a:solidFill>
                          <a:schemeClr val="tx1">
                            <a:lumMod val="50000"/>
                          </a:schemeClr>
                        </a:solidFill>
                      </a:endParaRPr>
                    </a:p>
                  </a:txBody>
                  <a:tcPr marL="121905" marR="121905" marT="45713" marB="45713"/>
                </a:tc>
              </a:tr>
              <a:tr h="381465">
                <a:tc>
                  <a:txBody>
                    <a:bodyPr/>
                    <a:lstStyle/>
                    <a:p>
                      <a:r>
                        <a:rPr lang="en-GB" sz="1600" noProof="0" dirty="0" smtClean="0">
                          <a:solidFill>
                            <a:schemeClr val="tx1">
                              <a:lumMod val="50000"/>
                            </a:schemeClr>
                          </a:solidFill>
                        </a:rPr>
                        <a:t>Qualification is awarded by a private</a:t>
                      </a:r>
                      <a:r>
                        <a:rPr lang="en-GB" sz="1600" baseline="0" noProof="0" dirty="0" smtClean="0">
                          <a:solidFill>
                            <a:schemeClr val="tx1">
                              <a:lumMod val="50000"/>
                            </a:schemeClr>
                          </a:solidFill>
                        </a:rPr>
                        <a:t> institution</a:t>
                      </a:r>
                      <a:endParaRPr lang="en-GB" sz="1600" noProof="0" dirty="0">
                        <a:solidFill>
                          <a:schemeClr val="tx1">
                            <a:lumMod val="50000"/>
                          </a:schemeClr>
                        </a:solidFill>
                      </a:endParaRPr>
                    </a:p>
                  </a:txBody>
                  <a:tcPr marL="121905" marR="121905" marT="45713" marB="45713"/>
                </a:tc>
                <a:tc>
                  <a:txBody>
                    <a:bodyPr/>
                    <a:lstStyle/>
                    <a:p>
                      <a:r>
                        <a:rPr lang="et-EE" sz="1800" dirty="0" smtClean="0">
                          <a:solidFill>
                            <a:schemeClr val="tx1">
                              <a:lumMod val="50000"/>
                            </a:schemeClr>
                          </a:solidFill>
                        </a:rPr>
                        <a:t>1</a:t>
                      </a:r>
                      <a:endParaRPr lang="et-EE" sz="1800" dirty="0">
                        <a:solidFill>
                          <a:schemeClr val="tx1">
                            <a:lumMod val="50000"/>
                          </a:schemeClr>
                        </a:solidFill>
                      </a:endParaRPr>
                    </a:p>
                  </a:txBody>
                  <a:tcPr marL="121905" marR="121905" marT="45713" marB="45713"/>
                </a:tc>
                <a:tc>
                  <a:txBody>
                    <a:bodyPr/>
                    <a:lstStyle/>
                    <a:p>
                      <a:r>
                        <a:rPr lang="et-EE" sz="1800" dirty="0" err="1" smtClean="0">
                          <a:solidFill>
                            <a:schemeClr val="tx1">
                              <a:lumMod val="50000"/>
                            </a:schemeClr>
                          </a:solidFill>
                        </a:rPr>
                        <a:t>Input</a:t>
                      </a:r>
                      <a:r>
                        <a:rPr lang="et-EE" sz="1800" dirty="0" smtClean="0">
                          <a:solidFill>
                            <a:schemeClr val="tx1">
                              <a:lumMod val="50000"/>
                            </a:schemeClr>
                          </a:solidFill>
                        </a:rPr>
                        <a:t> </a:t>
                      </a:r>
                      <a:r>
                        <a:rPr lang="et-EE" sz="1800" dirty="0" err="1" smtClean="0">
                          <a:solidFill>
                            <a:schemeClr val="tx1">
                              <a:lumMod val="50000"/>
                            </a:schemeClr>
                          </a:solidFill>
                        </a:rPr>
                        <a:t>based</a:t>
                      </a:r>
                      <a:endParaRPr lang="et-EE" sz="1800" dirty="0">
                        <a:solidFill>
                          <a:schemeClr val="tx1">
                            <a:lumMod val="50000"/>
                          </a:schemeClr>
                        </a:solidFill>
                      </a:endParaRPr>
                    </a:p>
                  </a:txBody>
                  <a:tcPr marL="121905" marR="121905" marT="45713" marB="45713"/>
                </a:tc>
              </a:tr>
              <a:tr h="381465">
                <a:tc>
                  <a:txBody>
                    <a:bodyPr/>
                    <a:lstStyle/>
                    <a:p>
                      <a:r>
                        <a:rPr lang="en-GB" sz="1600" noProof="0" dirty="0" smtClean="0">
                          <a:solidFill>
                            <a:schemeClr val="tx1">
                              <a:lumMod val="50000"/>
                            </a:schemeClr>
                          </a:solidFill>
                        </a:rPr>
                        <a:t>The programme is not provided</a:t>
                      </a:r>
                      <a:r>
                        <a:rPr lang="en-GB" sz="1600" baseline="0" noProof="0" dirty="0" smtClean="0">
                          <a:solidFill>
                            <a:schemeClr val="tx1">
                              <a:lumMod val="50000"/>
                            </a:schemeClr>
                          </a:solidFill>
                        </a:rPr>
                        <a:t> in our country</a:t>
                      </a:r>
                      <a:endParaRPr lang="en-GB" sz="1600" noProof="0" dirty="0">
                        <a:solidFill>
                          <a:schemeClr val="tx1">
                            <a:lumMod val="50000"/>
                          </a:schemeClr>
                        </a:solidFill>
                      </a:endParaRPr>
                    </a:p>
                  </a:txBody>
                  <a:tcPr marL="121905" marR="121905" marT="45713" marB="45713"/>
                </a:tc>
                <a:tc>
                  <a:txBody>
                    <a:bodyPr/>
                    <a:lstStyle/>
                    <a:p>
                      <a:r>
                        <a:rPr lang="et-EE" sz="1800" dirty="0" smtClean="0">
                          <a:solidFill>
                            <a:schemeClr val="tx1">
                              <a:lumMod val="50000"/>
                            </a:schemeClr>
                          </a:solidFill>
                        </a:rPr>
                        <a:t>9</a:t>
                      </a:r>
                      <a:endParaRPr lang="et-EE" sz="1800" dirty="0">
                        <a:solidFill>
                          <a:schemeClr val="tx1">
                            <a:lumMod val="50000"/>
                          </a:schemeClr>
                        </a:solidFill>
                      </a:endParaRPr>
                    </a:p>
                  </a:txBody>
                  <a:tcPr marL="121905" marR="121905" marT="45713" marB="45713"/>
                </a:tc>
                <a:tc>
                  <a:txBody>
                    <a:bodyPr/>
                    <a:lstStyle/>
                    <a:p>
                      <a:r>
                        <a:rPr lang="et-EE" sz="1800" dirty="0" err="1" smtClean="0">
                          <a:solidFill>
                            <a:schemeClr val="tx1">
                              <a:lumMod val="50000"/>
                            </a:schemeClr>
                          </a:solidFill>
                        </a:rPr>
                        <a:t>Input</a:t>
                      </a:r>
                      <a:r>
                        <a:rPr lang="et-EE" sz="1800" dirty="0" smtClean="0">
                          <a:solidFill>
                            <a:schemeClr val="tx1">
                              <a:lumMod val="50000"/>
                            </a:schemeClr>
                          </a:solidFill>
                        </a:rPr>
                        <a:t> </a:t>
                      </a:r>
                      <a:r>
                        <a:rPr lang="et-EE" sz="1800" dirty="0" err="1" smtClean="0">
                          <a:solidFill>
                            <a:schemeClr val="tx1">
                              <a:lumMod val="50000"/>
                            </a:schemeClr>
                          </a:solidFill>
                        </a:rPr>
                        <a:t>based</a:t>
                      </a:r>
                      <a:endParaRPr lang="et-EE" sz="1800" dirty="0">
                        <a:solidFill>
                          <a:schemeClr val="tx1">
                            <a:lumMod val="50000"/>
                          </a:schemeClr>
                        </a:solidFill>
                      </a:endParaRPr>
                    </a:p>
                  </a:txBody>
                  <a:tcPr marL="121905" marR="121905" marT="45713" marB="45713"/>
                </a:tc>
              </a:tr>
              <a:tr h="381465">
                <a:tc>
                  <a:txBody>
                    <a:bodyPr/>
                    <a:lstStyle/>
                    <a:p>
                      <a:r>
                        <a:rPr lang="en-GB" sz="1600" noProof="0" dirty="0" smtClean="0">
                          <a:solidFill>
                            <a:schemeClr val="tx1">
                              <a:lumMod val="50000"/>
                            </a:schemeClr>
                          </a:solidFill>
                        </a:rPr>
                        <a:t>Institution is recognised, but is </a:t>
                      </a:r>
                      <a:r>
                        <a:rPr lang="en-GB" sz="1600" noProof="0" dirty="0" err="1" smtClean="0">
                          <a:solidFill>
                            <a:schemeClr val="tx1">
                              <a:lumMod val="50000"/>
                            </a:schemeClr>
                          </a:solidFill>
                        </a:rPr>
                        <a:t>unk</a:t>
                      </a:r>
                      <a:r>
                        <a:rPr lang="et-EE" sz="1600" noProof="0" dirty="0" smtClean="0">
                          <a:solidFill>
                            <a:schemeClr val="tx1">
                              <a:lumMod val="50000"/>
                            </a:schemeClr>
                          </a:solidFill>
                        </a:rPr>
                        <a:t>n</a:t>
                      </a:r>
                      <a:r>
                        <a:rPr lang="en-GB" sz="1600" noProof="0" dirty="0" smtClean="0">
                          <a:solidFill>
                            <a:schemeClr val="tx1">
                              <a:lumMod val="50000"/>
                            </a:schemeClr>
                          </a:solidFill>
                        </a:rPr>
                        <a:t>o</a:t>
                      </a:r>
                      <a:r>
                        <a:rPr lang="et-EE" sz="1600" noProof="0" dirty="0" smtClean="0">
                          <a:solidFill>
                            <a:schemeClr val="tx1">
                              <a:lumMod val="50000"/>
                            </a:schemeClr>
                          </a:solidFill>
                        </a:rPr>
                        <a:t>w</a:t>
                      </a:r>
                      <a:r>
                        <a:rPr lang="en-GB" sz="1600" noProof="0" dirty="0" smtClean="0">
                          <a:solidFill>
                            <a:schemeClr val="tx1">
                              <a:lumMod val="50000"/>
                            </a:schemeClr>
                          </a:solidFill>
                        </a:rPr>
                        <a:t>n</a:t>
                      </a:r>
                      <a:r>
                        <a:rPr lang="en-GB" sz="1600" baseline="0" noProof="0" dirty="0" smtClean="0">
                          <a:solidFill>
                            <a:schemeClr val="tx1">
                              <a:lumMod val="50000"/>
                            </a:schemeClr>
                          </a:solidFill>
                        </a:rPr>
                        <a:t> to us</a:t>
                      </a:r>
                      <a:endParaRPr lang="en-GB" sz="1600" noProof="0" dirty="0">
                        <a:solidFill>
                          <a:schemeClr val="tx1">
                            <a:lumMod val="50000"/>
                          </a:schemeClr>
                        </a:solidFill>
                      </a:endParaRPr>
                    </a:p>
                  </a:txBody>
                  <a:tcPr marL="121905" marR="121905" marT="45713" marB="45713"/>
                </a:tc>
                <a:tc>
                  <a:txBody>
                    <a:bodyPr/>
                    <a:lstStyle/>
                    <a:p>
                      <a:r>
                        <a:rPr lang="et-EE" sz="1800" dirty="0" smtClean="0">
                          <a:solidFill>
                            <a:schemeClr val="tx1">
                              <a:lumMod val="50000"/>
                            </a:schemeClr>
                          </a:solidFill>
                        </a:rPr>
                        <a:t>2</a:t>
                      </a:r>
                      <a:endParaRPr lang="et-EE" sz="1800" dirty="0">
                        <a:solidFill>
                          <a:schemeClr val="tx1">
                            <a:lumMod val="50000"/>
                          </a:schemeClr>
                        </a:solidFill>
                      </a:endParaRPr>
                    </a:p>
                  </a:txBody>
                  <a:tcPr marL="121905" marR="121905" marT="45713" marB="45713"/>
                </a:tc>
                <a:tc>
                  <a:txBody>
                    <a:bodyPr/>
                    <a:lstStyle/>
                    <a:p>
                      <a:r>
                        <a:rPr lang="et-EE" sz="1800" dirty="0" err="1" smtClean="0">
                          <a:solidFill>
                            <a:schemeClr val="tx1">
                              <a:lumMod val="50000"/>
                            </a:schemeClr>
                          </a:solidFill>
                        </a:rPr>
                        <a:t>Input</a:t>
                      </a:r>
                      <a:r>
                        <a:rPr lang="et-EE" sz="1800" dirty="0" smtClean="0">
                          <a:solidFill>
                            <a:schemeClr val="tx1">
                              <a:lumMod val="50000"/>
                            </a:schemeClr>
                          </a:solidFill>
                        </a:rPr>
                        <a:t> </a:t>
                      </a:r>
                      <a:r>
                        <a:rPr lang="et-EE" sz="1800" dirty="0" err="1" smtClean="0">
                          <a:solidFill>
                            <a:schemeClr val="tx1">
                              <a:lumMod val="50000"/>
                            </a:schemeClr>
                          </a:solidFill>
                        </a:rPr>
                        <a:t>based</a:t>
                      </a:r>
                      <a:endParaRPr lang="et-EE" sz="1800" dirty="0">
                        <a:solidFill>
                          <a:schemeClr val="tx1">
                            <a:lumMod val="50000"/>
                          </a:schemeClr>
                        </a:solidFill>
                      </a:endParaRPr>
                    </a:p>
                  </a:txBody>
                  <a:tcPr marL="121905" marR="121905" marT="45713" marB="45713"/>
                </a:tc>
              </a:tr>
              <a:tr h="401207">
                <a:tc>
                  <a:txBody>
                    <a:bodyPr/>
                    <a:lstStyle/>
                    <a:p>
                      <a:r>
                        <a:rPr lang="en-GB" sz="1600" noProof="0" dirty="0" smtClean="0"/>
                        <a:t>Institution is recognised, but is not in the</a:t>
                      </a:r>
                      <a:r>
                        <a:rPr lang="en-GB" sz="1600" baseline="0" noProof="0" dirty="0" smtClean="0"/>
                        <a:t> databases</a:t>
                      </a:r>
                    </a:p>
                  </a:txBody>
                  <a:tcPr marL="121905" marR="121905" marT="45713" marB="45713"/>
                </a:tc>
                <a:tc>
                  <a:txBody>
                    <a:bodyPr/>
                    <a:lstStyle/>
                    <a:p>
                      <a:r>
                        <a:rPr lang="et-EE" sz="1800" dirty="0" smtClean="0"/>
                        <a:t>4</a:t>
                      </a:r>
                      <a:endParaRPr lang="et-EE" sz="1800" dirty="0"/>
                    </a:p>
                  </a:txBody>
                  <a:tcPr marL="121905" marR="121905" marT="45713" marB="45713"/>
                </a:tc>
                <a:tc>
                  <a:txBody>
                    <a:bodyPr/>
                    <a:lstStyle/>
                    <a:p>
                      <a:r>
                        <a:rPr lang="et-EE" sz="1800" dirty="0" err="1" smtClean="0">
                          <a:solidFill>
                            <a:schemeClr val="tx1">
                              <a:lumMod val="50000"/>
                            </a:schemeClr>
                          </a:solidFill>
                        </a:rPr>
                        <a:t>Input</a:t>
                      </a:r>
                      <a:r>
                        <a:rPr lang="et-EE" sz="1800" dirty="0" smtClean="0">
                          <a:solidFill>
                            <a:schemeClr val="tx1">
                              <a:lumMod val="50000"/>
                            </a:schemeClr>
                          </a:solidFill>
                        </a:rPr>
                        <a:t> </a:t>
                      </a:r>
                      <a:r>
                        <a:rPr lang="et-EE" sz="1800" dirty="0" err="1" smtClean="0">
                          <a:solidFill>
                            <a:schemeClr val="tx1">
                              <a:lumMod val="50000"/>
                            </a:schemeClr>
                          </a:solidFill>
                        </a:rPr>
                        <a:t>based</a:t>
                      </a:r>
                      <a:endParaRPr lang="et-EE" sz="1800" dirty="0">
                        <a:solidFill>
                          <a:schemeClr val="tx1">
                            <a:lumMod val="50000"/>
                          </a:schemeClr>
                        </a:solidFill>
                      </a:endParaRPr>
                    </a:p>
                  </a:txBody>
                  <a:tcPr marL="121905" marR="121905" marT="45713" marB="45713"/>
                </a:tc>
              </a:tr>
              <a:tr h="381465">
                <a:tc>
                  <a:txBody>
                    <a:bodyPr/>
                    <a:lstStyle/>
                    <a:p>
                      <a:r>
                        <a:rPr lang="en-GB" sz="1600" noProof="0" dirty="0" smtClean="0"/>
                        <a:t>Teaching staff qualifications</a:t>
                      </a:r>
                      <a:endParaRPr lang="en-GB" sz="1600" noProof="0" dirty="0"/>
                    </a:p>
                  </a:txBody>
                  <a:tcPr marL="121905" marR="121905" marT="45713" marB="45713"/>
                </a:tc>
                <a:tc>
                  <a:txBody>
                    <a:bodyPr/>
                    <a:lstStyle/>
                    <a:p>
                      <a:r>
                        <a:rPr lang="et-EE" sz="1800" dirty="0" smtClean="0"/>
                        <a:t>3</a:t>
                      </a:r>
                      <a:endParaRPr lang="et-EE" sz="1800" dirty="0"/>
                    </a:p>
                  </a:txBody>
                  <a:tcPr marL="121905" marR="121905" marT="45713" marB="45713"/>
                </a:tc>
                <a:tc>
                  <a:txBody>
                    <a:bodyPr/>
                    <a:lstStyle/>
                    <a:p>
                      <a:r>
                        <a:rPr lang="et-EE" sz="1800" dirty="0" err="1" smtClean="0">
                          <a:solidFill>
                            <a:schemeClr val="tx1">
                              <a:lumMod val="50000"/>
                            </a:schemeClr>
                          </a:solidFill>
                        </a:rPr>
                        <a:t>Input</a:t>
                      </a:r>
                      <a:r>
                        <a:rPr lang="et-EE" sz="1800" dirty="0" smtClean="0">
                          <a:solidFill>
                            <a:schemeClr val="tx1">
                              <a:lumMod val="50000"/>
                            </a:schemeClr>
                          </a:solidFill>
                        </a:rPr>
                        <a:t> </a:t>
                      </a:r>
                      <a:r>
                        <a:rPr lang="et-EE" sz="1800" dirty="0" err="1" smtClean="0">
                          <a:solidFill>
                            <a:schemeClr val="tx1">
                              <a:lumMod val="50000"/>
                            </a:schemeClr>
                          </a:solidFill>
                        </a:rPr>
                        <a:t>based</a:t>
                      </a:r>
                      <a:endParaRPr lang="et-EE" sz="1800" dirty="0">
                        <a:solidFill>
                          <a:schemeClr val="tx1">
                            <a:lumMod val="50000"/>
                          </a:schemeClr>
                        </a:solidFill>
                      </a:endParaRPr>
                    </a:p>
                  </a:txBody>
                  <a:tcPr marL="121905" marR="121905" marT="45713" marB="45713"/>
                </a:tc>
              </a:tr>
            </a:tbl>
          </a:graphicData>
        </a:graphic>
      </p:graphicFrame>
    </p:spTree>
    <p:extLst>
      <p:ext uri="{BB962C8B-B14F-4D97-AF65-F5344CB8AC3E}">
        <p14:creationId xmlns:p14="http://schemas.microsoft.com/office/powerpoint/2010/main" val="18551056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Substantial differences</a:t>
            </a:r>
            <a:endParaRPr lang="en-GB" dirty="0"/>
          </a:p>
        </p:txBody>
      </p:sp>
      <p:sp>
        <p:nvSpPr>
          <p:cNvPr id="7" name="Content Placeholder 6"/>
          <p:cNvSpPr>
            <a:spLocks noGrp="1"/>
          </p:cNvSpPr>
          <p:nvPr>
            <p:ph idx="1"/>
          </p:nvPr>
        </p:nvSpPr>
        <p:spPr/>
        <p:txBody>
          <a:bodyPr/>
          <a:lstStyle/>
          <a:p>
            <a:pPr lvl="1">
              <a:buFont typeface="Arial" panose="020B0604020202020204" pitchFamily="34" charset="0"/>
              <a:buChar char="•"/>
              <a:defRPr/>
            </a:pPr>
            <a:r>
              <a:rPr lang="en-US" dirty="0" smtClean="0">
                <a:solidFill>
                  <a:schemeClr val="tx2"/>
                </a:solidFill>
              </a:rPr>
              <a:t>In </a:t>
            </a:r>
            <a:r>
              <a:rPr lang="en-US" dirty="0">
                <a:solidFill>
                  <a:schemeClr val="tx2"/>
                </a:solidFill>
              </a:rPr>
              <a:t>many cases, the countries have a relatively common understanding of which criteria may be considered as substantial differences and a reason for partial or non-recognition.</a:t>
            </a:r>
          </a:p>
          <a:p>
            <a:pPr lvl="1">
              <a:buFont typeface="Arial" panose="020B0604020202020204" pitchFamily="34" charset="0"/>
              <a:buChar char="•"/>
              <a:defRPr/>
            </a:pPr>
            <a:r>
              <a:rPr lang="en-US" dirty="0" smtClean="0">
                <a:solidFill>
                  <a:schemeClr val="tx2"/>
                </a:solidFill>
              </a:rPr>
              <a:t>Many countries pointed out, that substantial </a:t>
            </a:r>
            <a:r>
              <a:rPr lang="en-US" dirty="0">
                <a:solidFill>
                  <a:schemeClr val="tx2"/>
                </a:solidFill>
              </a:rPr>
              <a:t>differences between qualifications </a:t>
            </a:r>
            <a:r>
              <a:rPr lang="en-US" dirty="0" smtClean="0">
                <a:solidFill>
                  <a:schemeClr val="tx2"/>
                </a:solidFill>
              </a:rPr>
              <a:t>does only lead to partial/non-recognition in case </a:t>
            </a:r>
            <a:r>
              <a:rPr lang="en-US" dirty="0">
                <a:solidFill>
                  <a:schemeClr val="tx2"/>
                </a:solidFill>
              </a:rPr>
              <a:t>the </a:t>
            </a:r>
            <a:r>
              <a:rPr lang="en-US" dirty="0" err="1">
                <a:solidFill>
                  <a:schemeClr val="tx2"/>
                </a:solidFill>
              </a:rPr>
              <a:t>programmes</a:t>
            </a:r>
            <a:r>
              <a:rPr lang="en-US" dirty="0">
                <a:solidFill>
                  <a:schemeClr val="tx2"/>
                </a:solidFill>
              </a:rPr>
              <a:t> differ on more than one criterion.</a:t>
            </a:r>
          </a:p>
          <a:p>
            <a:pPr lvl="1">
              <a:buFont typeface="Arial" panose="020B0604020202020204" pitchFamily="34" charset="0"/>
              <a:buChar char="•"/>
              <a:defRPr/>
            </a:pPr>
            <a:r>
              <a:rPr lang="en-US" dirty="0" smtClean="0">
                <a:solidFill>
                  <a:schemeClr val="tx2"/>
                </a:solidFill>
              </a:rPr>
              <a:t>Many </a:t>
            </a:r>
            <a:r>
              <a:rPr lang="en-US" dirty="0">
                <a:solidFill>
                  <a:schemeClr val="tx2"/>
                </a:solidFill>
              </a:rPr>
              <a:t>countries pointed out that substantial differences must be interpreted in the light of the purpose of the recognition. (For example the absence of thesis may not be a substantial difference for employment</a:t>
            </a:r>
            <a:r>
              <a:rPr lang="en-US" dirty="0" smtClean="0">
                <a:solidFill>
                  <a:schemeClr val="tx2"/>
                </a:solidFill>
              </a:rPr>
              <a:t>).</a:t>
            </a:r>
          </a:p>
          <a:p>
            <a:pPr lvl="1">
              <a:buFont typeface="Arial" panose="020B0604020202020204" pitchFamily="34" charset="0"/>
              <a:buChar char="•"/>
              <a:defRPr/>
            </a:pPr>
            <a:r>
              <a:rPr lang="da-DK" dirty="0" smtClean="0">
                <a:solidFill>
                  <a:schemeClr val="tx2"/>
                </a:solidFill>
              </a:rPr>
              <a:t>Still a </a:t>
            </a:r>
            <a:r>
              <a:rPr lang="da-DK" dirty="0" err="1" smtClean="0">
                <a:solidFill>
                  <a:schemeClr val="tx2"/>
                </a:solidFill>
              </a:rPr>
              <a:t>lot</a:t>
            </a:r>
            <a:r>
              <a:rPr lang="da-DK" dirty="0" smtClean="0">
                <a:solidFill>
                  <a:schemeClr val="tx2"/>
                </a:solidFill>
              </a:rPr>
              <a:t> </a:t>
            </a:r>
            <a:r>
              <a:rPr lang="da-DK" dirty="0" err="1" smtClean="0">
                <a:solidFill>
                  <a:schemeClr val="tx2"/>
                </a:solidFill>
              </a:rPr>
              <a:t>emphasis</a:t>
            </a:r>
            <a:r>
              <a:rPr lang="da-DK" dirty="0" smtClean="0">
                <a:solidFill>
                  <a:schemeClr val="tx2"/>
                </a:solidFill>
              </a:rPr>
              <a:t> on input </a:t>
            </a:r>
            <a:r>
              <a:rPr lang="da-DK" dirty="0" err="1" smtClean="0">
                <a:solidFill>
                  <a:schemeClr val="tx2"/>
                </a:solidFill>
              </a:rPr>
              <a:t>based</a:t>
            </a:r>
            <a:r>
              <a:rPr lang="da-DK" dirty="0" smtClean="0">
                <a:solidFill>
                  <a:schemeClr val="tx2"/>
                </a:solidFill>
              </a:rPr>
              <a:t> </a:t>
            </a:r>
            <a:r>
              <a:rPr lang="da-DK" dirty="0" err="1" smtClean="0">
                <a:solidFill>
                  <a:schemeClr val="tx2"/>
                </a:solidFill>
              </a:rPr>
              <a:t>criteria</a:t>
            </a:r>
            <a:endParaRPr lang="en-US" dirty="0">
              <a:solidFill>
                <a:schemeClr val="tx2"/>
              </a:solidFill>
            </a:endParaRPr>
          </a:p>
          <a:p>
            <a:pPr marL="0" indent="0">
              <a:buNone/>
            </a:pPr>
            <a:endParaRPr lang="en-GB" dirty="0"/>
          </a:p>
        </p:txBody>
      </p:sp>
      <p:sp>
        <p:nvSpPr>
          <p:cNvPr id="2" name="Date Placeholder 1"/>
          <p:cNvSpPr>
            <a:spLocks noGrp="1"/>
          </p:cNvSpPr>
          <p:nvPr>
            <p:ph type="dt" sz="half" idx="10"/>
          </p:nvPr>
        </p:nvSpPr>
        <p:spPr>
          <a:xfrm>
            <a:off x="858838" y="6310226"/>
            <a:ext cx="5113337" cy="216000"/>
          </a:xfrm>
        </p:spPr>
        <p:txBody>
          <a:bodyPr/>
          <a:lstStyle/>
          <a:p>
            <a:endParaRPr lang="en-GB" dirty="0">
              <a:solidFill>
                <a:srgbClr val="888888"/>
              </a:solidFill>
            </a:endParaRPr>
          </a:p>
        </p:txBody>
      </p:sp>
      <p:sp>
        <p:nvSpPr>
          <p:cNvPr id="4" name="Footer Placeholder 3"/>
          <p:cNvSpPr>
            <a:spLocks noGrp="1"/>
          </p:cNvSpPr>
          <p:nvPr>
            <p:ph type="ftr" sz="quarter" idx="11"/>
          </p:nvPr>
        </p:nvSpPr>
        <p:spPr>
          <a:xfrm>
            <a:off x="10040938" y="458795"/>
            <a:ext cx="1664738" cy="324000"/>
          </a:xfrm>
        </p:spPr>
        <p:txBody>
          <a:bodyPr/>
          <a:lstStyle/>
          <a:p>
            <a:endParaRPr lang="en-GB" dirty="0">
              <a:solidFill>
                <a:srgbClr val="888888"/>
              </a:solidFill>
            </a:endParaRPr>
          </a:p>
        </p:txBody>
      </p:sp>
      <p:sp>
        <p:nvSpPr>
          <p:cNvPr id="5" name="Slide Number Placeholder 4"/>
          <p:cNvSpPr>
            <a:spLocks noGrp="1"/>
          </p:cNvSpPr>
          <p:nvPr>
            <p:ph type="sldNum" sz="quarter" idx="12"/>
          </p:nvPr>
        </p:nvSpPr>
        <p:spPr/>
        <p:txBody>
          <a:bodyPr/>
          <a:lstStyle/>
          <a:p>
            <a:r>
              <a:rPr lang="en-GB" dirty="0" smtClean="0">
                <a:solidFill>
                  <a:srgbClr val="888888"/>
                </a:solidFill>
              </a:rPr>
              <a:t>Page </a:t>
            </a:r>
            <a:fld id="{68928AE5-A156-4245-B132-27AD3A5D82E6}" type="slidenum">
              <a:rPr lang="en-GB" smtClean="0">
                <a:solidFill>
                  <a:srgbClr val="888888"/>
                </a:solidFill>
              </a:rPr>
              <a:pPr/>
              <a:t>14</a:t>
            </a:fld>
            <a:endParaRPr lang="en-GB" dirty="0">
              <a:solidFill>
                <a:srgbClr val="888888"/>
              </a:solidFill>
            </a:endParaRPr>
          </a:p>
        </p:txBody>
      </p:sp>
    </p:spTree>
    <p:extLst>
      <p:ext uri="{BB962C8B-B14F-4D97-AF65-F5344CB8AC3E}">
        <p14:creationId xmlns:p14="http://schemas.microsoft.com/office/powerpoint/2010/main" val="572436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Refugees qualifications – article 7 of the LRC</a:t>
            </a:r>
            <a:endParaRPr lang="en-GB" dirty="0"/>
          </a:p>
        </p:txBody>
      </p:sp>
      <p:sp>
        <p:nvSpPr>
          <p:cNvPr id="7" name="Content Placeholder 6"/>
          <p:cNvSpPr>
            <a:spLocks noGrp="1"/>
          </p:cNvSpPr>
          <p:nvPr>
            <p:ph idx="1"/>
          </p:nvPr>
        </p:nvSpPr>
        <p:spPr/>
        <p:txBody>
          <a:bodyPr/>
          <a:lstStyle/>
          <a:p>
            <a:endParaRPr lang="en-GB" dirty="0" smtClean="0"/>
          </a:p>
          <a:p>
            <a:pPr lvl="1">
              <a:buFont typeface="Arial" panose="020B0604020202020204" pitchFamily="34" charset="0"/>
              <a:buChar char="•"/>
              <a:defRPr/>
            </a:pPr>
            <a:r>
              <a:rPr lang="en-US" sz="3200" dirty="0">
                <a:solidFill>
                  <a:schemeClr val="tx2"/>
                </a:solidFill>
              </a:rPr>
              <a:t>An obligation for all parties to the LRC to develop procedures for recognition of refugees for the purpose of access to further studies or employment even in cases in which the qualifications obtained in one of the parties cannot be proven through documentary evidence</a:t>
            </a:r>
            <a:r>
              <a:rPr lang="en-US" sz="3200" dirty="0" smtClean="0">
                <a:solidFill>
                  <a:schemeClr val="tx2"/>
                </a:solidFill>
              </a:rPr>
              <a:t>.</a:t>
            </a:r>
          </a:p>
          <a:p>
            <a:pPr lvl="1">
              <a:buFont typeface="Arial" panose="020B0604020202020204" pitchFamily="34" charset="0"/>
              <a:buChar char="•"/>
              <a:defRPr/>
            </a:pPr>
            <a:r>
              <a:rPr lang="en-US" sz="3200" dirty="0" smtClean="0">
                <a:solidFill>
                  <a:schemeClr val="tx2"/>
                </a:solidFill>
              </a:rPr>
              <a:t>Background paper based on Diploma Supplement </a:t>
            </a:r>
            <a:endParaRPr lang="en-US" sz="3200" dirty="0">
              <a:solidFill>
                <a:schemeClr val="tx2"/>
              </a:solidFill>
            </a:endParaRPr>
          </a:p>
          <a:p>
            <a:pPr marL="0" indent="0">
              <a:buNone/>
            </a:pPr>
            <a:endParaRPr lang="en-GB" dirty="0"/>
          </a:p>
        </p:txBody>
      </p:sp>
      <p:sp>
        <p:nvSpPr>
          <p:cNvPr id="2" name="Date Placeholder 1"/>
          <p:cNvSpPr>
            <a:spLocks noGrp="1"/>
          </p:cNvSpPr>
          <p:nvPr>
            <p:ph type="dt" sz="half" idx="10"/>
          </p:nvPr>
        </p:nvSpPr>
        <p:spPr>
          <a:xfrm>
            <a:off x="858838" y="6310226"/>
            <a:ext cx="5113337" cy="216000"/>
          </a:xfrm>
        </p:spPr>
        <p:txBody>
          <a:bodyPr/>
          <a:lstStyle/>
          <a:p>
            <a:endParaRPr lang="en-GB" dirty="0">
              <a:solidFill>
                <a:srgbClr val="888888"/>
              </a:solidFill>
            </a:endParaRPr>
          </a:p>
        </p:txBody>
      </p:sp>
      <p:sp>
        <p:nvSpPr>
          <p:cNvPr id="4" name="Footer Placeholder 3"/>
          <p:cNvSpPr>
            <a:spLocks noGrp="1"/>
          </p:cNvSpPr>
          <p:nvPr>
            <p:ph type="ftr" sz="quarter" idx="11"/>
          </p:nvPr>
        </p:nvSpPr>
        <p:spPr>
          <a:xfrm>
            <a:off x="10040938" y="458795"/>
            <a:ext cx="1664738" cy="324000"/>
          </a:xfrm>
        </p:spPr>
        <p:txBody>
          <a:bodyPr/>
          <a:lstStyle/>
          <a:p>
            <a:endParaRPr lang="en-GB" dirty="0">
              <a:solidFill>
                <a:srgbClr val="888888"/>
              </a:solidFill>
            </a:endParaRPr>
          </a:p>
        </p:txBody>
      </p:sp>
      <p:sp>
        <p:nvSpPr>
          <p:cNvPr id="5" name="Slide Number Placeholder 4"/>
          <p:cNvSpPr>
            <a:spLocks noGrp="1"/>
          </p:cNvSpPr>
          <p:nvPr>
            <p:ph type="sldNum" sz="quarter" idx="12"/>
          </p:nvPr>
        </p:nvSpPr>
        <p:spPr/>
        <p:txBody>
          <a:bodyPr/>
          <a:lstStyle/>
          <a:p>
            <a:r>
              <a:rPr lang="en-GB" dirty="0" smtClean="0">
                <a:solidFill>
                  <a:srgbClr val="888888"/>
                </a:solidFill>
              </a:rPr>
              <a:t>Page </a:t>
            </a:r>
            <a:fld id="{68928AE5-A156-4245-B132-27AD3A5D82E6}" type="slidenum">
              <a:rPr lang="en-GB" smtClean="0">
                <a:solidFill>
                  <a:srgbClr val="888888"/>
                </a:solidFill>
              </a:rPr>
              <a:pPr/>
              <a:t>15</a:t>
            </a:fld>
            <a:endParaRPr lang="en-GB" dirty="0">
              <a:solidFill>
                <a:srgbClr val="888888"/>
              </a:solidFill>
            </a:endParaRPr>
          </a:p>
        </p:txBody>
      </p:sp>
    </p:spTree>
    <p:extLst>
      <p:ext uri="{BB962C8B-B14F-4D97-AF65-F5344CB8AC3E}">
        <p14:creationId xmlns:p14="http://schemas.microsoft.com/office/powerpoint/2010/main" val="572436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Refugees’ qualifications – article 7</a:t>
            </a:r>
            <a:endParaRPr lang="en-GB" dirty="0"/>
          </a:p>
        </p:txBody>
      </p:sp>
      <p:sp>
        <p:nvSpPr>
          <p:cNvPr id="7" name="Content Placeholder 6"/>
          <p:cNvSpPr>
            <a:spLocks noGrp="1"/>
          </p:cNvSpPr>
          <p:nvPr>
            <p:ph idx="1"/>
          </p:nvPr>
        </p:nvSpPr>
        <p:spPr/>
        <p:txBody>
          <a:bodyPr/>
          <a:lstStyle/>
          <a:p>
            <a:endParaRPr lang="en-GB" dirty="0" smtClean="0"/>
          </a:p>
          <a:p>
            <a:pPr lvl="1">
              <a:buFont typeface="Arial" panose="020B0604020202020204" pitchFamily="34" charset="0"/>
              <a:buChar char="•"/>
              <a:defRPr/>
            </a:pPr>
            <a:r>
              <a:rPr lang="en-US" sz="3200" dirty="0">
                <a:solidFill>
                  <a:schemeClr val="tx2"/>
                </a:solidFill>
              </a:rPr>
              <a:t>Regulated at national level – 8 countries (1 country has regulation for access qualifications only)</a:t>
            </a:r>
          </a:p>
          <a:p>
            <a:pPr lvl="1">
              <a:buFont typeface="Arial" panose="020B0604020202020204" pitchFamily="34" charset="0"/>
              <a:buChar char="•"/>
              <a:defRPr/>
            </a:pPr>
            <a:endParaRPr lang="en-US" sz="3200" dirty="0">
              <a:solidFill>
                <a:schemeClr val="tx2"/>
              </a:solidFill>
            </a:endParaRPr>
          </a:p>
          <a:p>
            <a:pPr lvl="1">
              <a:buFont typeface="Arial" panose="020B0604020202020204" pitchFamily="34" charset="0"/>
              <a:buChar char="•"/>
              <a:defRPr/>
            </a:pPr>
            <a:r>
              <a:rPr lang="en-US" sz="3200" dirty="0">
                <a:solidFill>
                  <a:schemeClr val="tx2"/>
                </a:solidFill>
              </a:rPr>
              <a:t>Regulated by competent recognition authorities (national ENIC) – 6 countries</a:t>
            </a:r>
          </a:p>
          <a:p>
            <a:pPr lvl="1">
              <a:buFont typeface="Arial" panose="020B0604020202020204" pitchFamily="34" charset="0"/>
              <a:buChar char="•"/>
              <a:defRPr/>
            </a:pPr>
            <a:endParaRPr lang="en-US" sz="3200" dirty="0">
              <a:solidFill>
                <a:schemeClr val="tx2"/>
              </a:solidFill>
            </a:endParaRPr>
          </a:p>
          <a:p>
            <a:pPr lvl="1">
              <a:buFont typeface="Arial" panose="020B0604020202020204" pitchFamily="34" charset="0"/>
              <a:buChar char="•"/>
              <a:defRPr/>
            </a:pPr>
            <a:r>
              <a:rPr lang="en-US" sz="3200" dirty="0">
                <a:solidFill>
                  <a:schemeClr val="tx2"/>
                </a:solidFill>
              </a:rPr>
              <a:t>Not regulated – </a:t>
            </a:r>
            <a:r>
              <a:rPr lang="en-US" sz="3200" dirty="0" smtClean="0">
                <a:solidFill>
                  <a:schemeClr val="tx2"/>
                </a:solidFill>
              </a:rPr>
              <a:t>36 </a:t>
            </a:r>
            <a:r>
              <a:rPr lang="en-US" sz="3200" dirty="0">
                <a:solidFill>
                  <a:schemeClr val="tx2"/>
                </a:solidFill>
              </a:rPr>
              <a:t>countries</a:t>
            </a:r>
          </a:p>
          <a:p>
            <a:pPr marL="0" indent="0">
              <a:buNone/>
            </a:pPr>
            <a:endParaRPr lang="en-GB" dirty="0"/>
          </a:p>
        </p:txBody>
      </p:sp>
      <p:sp>
        <p:nvSpPr>
          <p:cNvPr id="2" name="Date Placeholder 1"/>
          <p:cNvSpPr>
            <a:spLocks noGrp="1"/>
          </p:cNvSpPr>
          <p:nvPr>
            <p:ph type="dt" sz="half" idx="10"/>
          </p:nvPr>
        </p:nvSpPr>
        <p:spPr>
          <a:xfrm>
            <a:off x="858838" y="6310226"/>
            <a:ext cx="5113337" cy="216000"/>
          </a:xfrm>
        </p:spPr>
        <p:txBody>
          <a:bodyPr/>
          <a:lstStyle/>
          <a:p>
            <a:endParaRPr lang="en-GB" dirty="0">
              <a:solidFill>
                <a:srgbClr val="888888"/>
              </a:solidFill>
            </a:endParaRPr>
          </a:p>
        </p:txBody>
      </p:sp>
      <p:sp>
        <p:nvSpPr>
          <p:cNvPr id="4" name="Footer Placeholder 3"/>
          <p:cNvSpPr>
            <a:spLocks noGrp="1"/>
          </p:cNvSpPr>
          <p:nvPr>
            <p:ph type="ftr" sz="quarter" idx="11"/>
          </p:nvPr>
        </p:nvSpPr>
        <p:spPr>
          <a:xfrm>
            <a:off x="10040938" y="458795"/>
            <a:ext cx="1664738" cy="324000"/>
          </a:xfrm>
        </p:spPr>
        <p:txBody>
          <a:bodyPr/>
          <a:lstStyle/>
          <a:p>
            <a:endParaRPr lang="en-GB" dirty="0">
              <a:solidFill>
                <a:srgbClr val="888888"/>
              </a:solidFill>
            </a:endParaRPr>
          </a:p>
        </p:txBody>
      </p:sp>
      <p:sp>
        <p:nvSpPr>
          <p:cNvPr id="5" name="Slide Number Placeholder 4"/>
          <p:cNvSpPr>
            <a:spLocks noGrp="1"/>
          </p:cNvSpPr>
          <p:nvPr>
            <p:ph type="sldNum" sz="quarter" idx="12"/>
          </p:nvPr>
        </p:nvSpPr>
        <p:spPr/>
        <p:txBody>
          <a:bodyPr/>
          <a:lstStyle/>
          <a:p>
            <a:r>
              <a:rPr lang="en-GB" dirty="0" smtClean="0">
                <a:solidFill>
                  <a:srgbClr val="888888"/>
                </a:solidFill>
              </a:rPr>
              <a:t>Page </a:t>
            </a:r>
            <a:fld id="{68928AE5-A156-4245-B132-27AD3A5D82E6}" type="slidenum">
              <a:rPr lang="en-GB" smtClean="0">
                <a:solidFill>
                  <a:srgbClr val="888888"/>
                </a:solidFill>
              </a:rPr>
              <a:pPr/>
              <a:t>16</a:t>
            </a:fld>
            <a:endParaRPr lang="en-GB" dirty="0">
              <a:solidFill>
                <a:srgbClr val="888888"/>
              </a:solidFill>
            </a:endParaRPr>
          </a:p>
        </p:txBody>
      </p:sp>
    </p:spTree>
    <p:extLst>
      <p:ext uri="{BB962C8B-B14F-4D97-AF65-F5344CB8AC3E}">
        <p14:creationId xmlns:p14="http://schemas.microsoft.com/office/powerpoint/2010/main" val="572436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Information on education system</a:t>
            </a:r>
          </a:p>
        </p:txBody>
      </p:sp>
      <p:sp>
        <p:nvSpPr>
          <p:cNvPr id="7" name="Content Placeholder 6"/>
          <p:cNvSpPr>
            <a:spLocks noGrp="1"/>
          </p:cNvSpPr>
          <p:nvPr>
            <p:ph idx="1"/>
          </p:nvPr>
        </p:nvSpPr>
        <p:spPr/>
        <p:txBody>
          <a:bodyPr/>
          <a:lstStyle/>
          <a:p>
            <a:r>
              <a:rPr lang="en-US" sz="3200" dirty="0">
                <a:solidFill>
                  <a:schemeClr val="tx1">
                    <a:lumMod val="50000"/>
                  </a:schemeClr>
                </a:solidFill>
              </a:rPr>
              <a:t>Information on education systems are available online in </a:t>
            </a:r>
            <a:r>
              <a:rPr lang="en-US" sz="3200" dirty="0" smtClean="0">
                <a:solidFill>
                  <a:schemeClr val="tx1">
                    <a:lumMod val="50000"/>
                  </a:schemeClr>
                </a:solidFill>
              </a:rPr>
              <a:t>48 </a:t>
            </a:r>
            <a:r>
              <a:rPr lang="en-US" sz="3200" dirty="0">
                <a:solidFill>
                  <a:schemeClr val="tx1">
                    <a:lumMod val="50000"/>
                  </a:schemeClr>
                </a:solidFill>
              </a:rPr>
              <a:t>countries out of </a:t>
            </a:r>
            <a:r>
              <a:rPr lang="en-US" sz="3200" dirty="0" smtClean="0">
                <a:solidFill>
                  <a:schemeClr val="tx1">
                    <a:lumMod val="50000"/>
                  </a:schemeClr>
                </a:solidFill>
              </a:rPr>
              <a:t>50</a:t>
            </a:r>
            <a:endParaRPr lang="en-US" sz="3200" dirty="0">
              <a:solidFill>
                <a:schemeClr val="tx1">
                  <a:lumMod val="50000"/>
                </a:schemeClr>
              </a:solidFill>
            </a:endParaRPr>
          </a:p>
          <a:p>
            <a:r>
              <a:rPr lang="en-US" sz="3200" dirty="0" smtClean="0">
                <a:solidFill>
                  <a:schemeClr val="tx1">
                    <a:lumMod val="50000"/>
                  </a:schemeClr>
                </a:solidFill>
              </a:rPr>
              <a:t>10 </a:t>
            </a:r>
            <a:r>
              <a:rPr lang="en-US" sz="3200" dirty="0">
                <a:solidFill>
                  <a:schemeClr val="tx1">
                    <a:lumMod val="50000"/>
                  </a:schemeClr>
                </a:solidFill>
              </a:rPr>
              <a:t>countries – in national language only</a:t>
            </a:r>
          </a:p>
          <a:p>
            <a:r>
              <a:rPr lang="en-US" sz="3200" dirty="0" smtClean="0">
                <a:solidFill>
                  <a:schemeClr val="tx1">
                    <a:lumMod val="50000"/>
                  </a:schemeClr>
                </a:solidFill>
              </a:rPr>
              <a:t>32 </a:t>
            </a:r>
            <a:r>
              <a:rPr lang="en-US" sz="3200" dirty="0">
                <a:solidFill>
                  <a:schemeClr val="tx1">
                    <a:lumMod val="50000"/>
                  </a:schemeClr>
                </a:solidFill>
              </a:rPr>
              <a:t>countries – in national language and in English</a:t>
            </a:r>
          </a:p>
          <a:p>
            <a:r>
              <a:rPr lang="en-US" sz="3200" dirty="0" smtClean="0">
                <a:solidFill>
                  <a:schemeClr val="tx1">
                    <a:lumMod val="50000"/>
                  </a:schemeClr>
                </a:solidFill>
              </a:rPr>
              <a:t>2 </a:t>
            </a:r>
            <a:r>
              <a:rPr lang="en-US" sz="3200" dirty="0">
                <a:solidFill>
                  <a:schemeClr val="tx1">
                    <a:lumMod val="50000"/>
                  </a:schemeClr>
                </a:solidFill>
              </a:rPr>
              <a:t>countries – in national, English and in other languages</a:t>
            </a:r>
          </a:p>
          <a:p>
            <a:r>
              <a:rPr lang="en-US" sz="3200" dirty="0" smtClean="0">
                <a:solidFill>
                  <a:schemeClr val="tx1">
                    <a:lumMod val="50000"/>
                  </a:schemeClr>
                </a:solidFill>
              </a:rPr>
              <a:t>6 </a:t>
            </a:r>
            <a:r>
              <a:rPr lang="en-US" sz="3200" dirty="0">
                <a:solidFill>
                  <a:schemeClr val="tx1">
                    <a:lumMod val="50000"/>
                  </a:schemeClr>
                </a:solidFill>
              </a:rPr>
              <a:t>countries – in English only (from which 1 country is not English-speaking)</a:t>
            </a:r>
          </a:p>
          <a:p>
            <a:pPr marL="0" indent="0">
              <a:buNone/>
            </a:pPr>
            <a:endParaRPr lang="en-GB" dirty="0"/>
          </a:p>
        </p:txBody>
      </p:sp>
      <p:sp>
        <p:nvSpPr>
          <p:cNvPr id="2" name="Date Placeholder 1"/>
          <p:cNvSpPr>
            <a:spLocks noGrp="1"/>
          </p:cNvSpPr>
          <p:nvPr>
            <p:ph type="dt" sz="half" idx="10"/>
          </p:nvPr>
        </p:nvSpPr>
        <p:spPr>
          <a:xfrm>
            <a:off x="858838" y="6310226"/>
            <a:ext cx="5113337" cy="216000"/>
          </a:xfrm>
        </p:spPr>
        <p:txBody>
          <a:bodyPr/>
          <a:lstStyle/>
          <a:p>
            <a:endParaRPr lang="en-GB" dirty="0">
              <a:solidFill>
                <a:srgbClr val="888888"/>
              </a:solidFill>
            </a:endParaRPr>
          </a:p>
        </p:txBody>
      </p:sp>
      <p:sp>
        <p:nvSpPr>
          <p:cNvPr id="4" name="Footer Placeholder 3"/>
          <p:cNvSpPr>
            <a:spLocks noGrp="1"/>
          </p:cNvSpPr>
          <p:nvPr>
            <p:ph type="ftr" sz="quarter" idx="11"/>
          </p:nvPr>
        </p:nvSpPr>
        <p:spPr>
          <a:xfrm>
            <a:off x="10040938" y="458795"/>
            <a:ext cx="1664738" cy="324000"/>
          </a:xfrm>
        </p:spPr>
        <p:txBody>
          <a:bodyPr/>
          <a:lstStyle/>
          <a:p>
            <a:endParaRPr lang="en-GB" dirty="0">
              <a:solidFill>
                <a:srgbClr val="888888"/>
              </a:solidFill>
            </a:endParaRPr>
          </a:p>
        </p:txBody>
      </p:sp>
      <p:sp>
        <p:nvSpPr>
          <p:cNvPr id="5" name="Slide Number Placeholder 4"/>
          <p:cNvSpPr>
            <a:spLocks noGrp="1"/>
          </p:cNvSpPr>
          <p:nvPr>
            <p:ph type="sldNum" sz="quarter" idx="12"/>
          </p:nvPr>
        </p:nvSpPr>
        <p:spPr/>
        <p:txBody>
          <a:bodyPr/>
          <a:lstStyle/>
          <a:p>
            <a:r>
              <a:rPr lang="en-GB" dirty="0" smtClean="0">
                <a:solidFill>
                  <a:srgbClr val="888888"/>
                </a:solidFill>
              </a:rPr>
              <a:t>Page </a:t>
            </a:r>
            <a:fld id="{68928AE5-A156-4245-B132-27AD3A5D82E6}" type="slidenum">
              <a:rPr lang="en-GB" smtClean="0">
                <a:solidFill>
                  <a:srgbClr val="888888"/>
                </a:solidFill>
              </a:rPr>
              <a:pPr/>
              <a:t>17</a:t>
            </a:fld>
            <a:endParaRPr lang="en-GB" dirty="0">
              <a:solidFill>
                <a:srgbClr val="888888"/>
              </a:solidFill>
            </a:endParaRPr>
          </a:p>
        </p:txBody>
      </p:sp>
    </p:spTree>
    <p:extLst>
      <p:ext uri="{BB962C8B-B14F-4D97-AF65-F5344CB8AC3E}">
        <p14:creationId xmlns:p14="http://schemas.microsoft.com/office/powerpoint/2010/main" val="572436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Information </a:t>
            </a:r>
            <a:r>
              <a:rPr lang="en-US" dirty="0"/>
              <a:t>on higher education institutions</a:t>
            </a:r>
            <a:endParaRPr lang="en-GB" dirty="0"/>
          </a:p>
        </p:txBody>
      </p:sp>
      <p:sp>
        <p:nvSpPr>
          <p:cNvPr id="7" name="Content Placeholder 6"/>
          <p:cNvSpPr>
            <a:spLocks noGrp="1"/>
          </p:cNvSpPr>
          <p:nvPr>
            <p:ph idx="1"/>
          </p:nvPr>
        </p:nvSpPr>
        <p:spPr/>
        <p:txBody>
          <a:bodyPr/>
          <a:lstStyle/>
          <a:p>
            <a:endParaRPr lang="en-GB" dirty="0" smtClean="0"/>
          </a:p>
          <a:p>
            <a:pPr lvl="1" fontAlgn="base">
              <a:spcAft>
                <a:spcPct val="0"/>
              </a:spcAft>
              <a:buClr>
                <a:schemeClr val="bg2">
                  <a:lumMod val="10000"/>
                </a:schemeClr>
              </a:buClr>
              <a:buFont typeface="Arial" panose="020B0604020202020204" pitchFamily="34" charset="0"/>
              <a:buChar char="•"/>
              <a:defRPr/>
            </a:pPr>
            <a:r>
              <a:rPr lang="en-US" altLang="da-DK" sz="3200" dirty="0">
                <a:solidFill>
                  <a:schemeClr val="tx2"/>
                </a:solidFill>
              </a:rPr>
              <a:t>Information on education systems are available online in </a:t>
            </a:r>
            <a:r>
              <a:rPr lang="en-US" altLang="da-DK" sz="3200" dirty="0">
                <a:solidFill>
                  <a:schemeClr val="tx2"/>
                </a:solidFill>
              </a:rPr>
              <a:t>50 </a:t>
            </a:r>
            <a:r>
              <a:rPr lang="en-US" altLang="da-DK" sz="3200" dirty="0">
                <a:solidFill>
                  <a:schemeClr val="tx2"/>
                </a:solidFill>
              </a:rPr>
              <a:t>countries out of </a:t>
            </a:r>
            <a:r>
              <a:rPr lang="en-US" altLang="da-DK" sz="3200" dirty="0">
                <a:solidFill>
                  <a:schemeClr val="tx2"/>
                </a:solidFill>
              </a:rPr>
              <a:t>50</a:t>
            </a:r>
            <a:endParaRPr lang="en-US" altLang="da-DK" sz="3200" dirty="0">
              <a:solidFill>
                <a:schemeClr val="tx2"/>
              </a:solidFill>
            </a:endParaRPr>
          </a:p>
          <a:p>
            <a:pPr lvl="1" fontAlgn="base">
              <a:spcAft>
                <a:spcPct val="0"/>
              </a:spcAft>
              <a:buClr>
                <a:schemeClr val="bg2">
                  <a:lumMod val="10000"/>
                </a:schemeClr>
              </a:buClr>
              <a:buFont typeface="Arial" panose="020B0604020202020204" pitchFamily="34" charset="0"/>
              <a:buChar char="•"/>
              <a:defRPr/>
            </a:pPr>
            <a:r>
              <a:rPr lang="en-US" altLang="da-DK" sz="3200" dirty="0">
                <a:solidFill>
                  <a:schemeClr val="tx2"/>
                </a:solidFill>
              </a:rPr>
              <a:t>12 </a:t>
            </a:r>
            <a:r>
              <a:rPr lang="en-US" altLang="da-DK" sz="3200" dirty="0">
                <a:solidFill>
                  <a:schemeClr val="tx2"/>
                </a:solidFill>
              </a:rPr>
              <a:t>countries – in national language </a:t>
            </a:r>
            <a:r>
              <a:rPr lang="en-US" altLang="da-DK" sz="3200" dirty="0">
                <a:solidFill>
                  <a:schemeClr val="tx2"/>
                </a:solidFill>
              </a:rPr>
              <a:t>only</a:t>
            </a:r>
            <a:endParaRPr lang="en-US" altLang="da-DK" sz="3200" dirty="0">
              <a:solidFill>
                <a:schemeClr val="tx2"/>
              </a:solidFill>
            </a:endParaRPr>
          </a:p>
          <a:p>
            <a:pPr lvl="1" fontAlgn="base">
              <a:spcAft>
                <a:spcPct val="0"/>
              </a:spcAft>
              <a:buClr>
                <a:schemeClr val="bg2">
                  <a:lumMod val="10000"/>
                </a:schemeClr>
              </a:buClr>
              <a:buFont typeface="Arial" panose="020B0604020202020204" pitchFamily="34" charset="0"/>
              <a:buChar char="•"/>
              <a:defRPr/>
            </a:pPr>
            <a:r>
              <a:rPr lang="en-US" altLang="da-DK" sz="3200" dirty="0">
                <a:solidFill>
                  <a:schemeClr val="tx2"/>
                </a:solidFill>
              </a:rPr>
              <a:t>32 </a:t>
            </a:r>
            <a:r>
              <a:rPr lang="en-US" altLang="da-DK" sz="3200" dirty="0">
                <a:solidFill>
                  <a:schemeClr val="tx2"/>
                </a:solidFill>
              </a:rPr>
              <a:t>countries – in national language and in </a:t>
            </a:r>
            <a:r>
              <a:rPr lang="en-US" altLang="da-DK" sz="3200" dirty="0">
                <a:solidFill>
                  <a:schemeClr val="tx2"/>
                </a:solidFill>
              </a:rPr>
              <a:t>English</a:t>
            </a:r>
            <a:endParaRPr lang="en-US" altLang="da-DK" sz="3200" dirty="0">
              <a:solidFill>
                <a:schemeClr val="tx2"/>
              </a:solidFill>
            </a:endParaRPr>
          </a:p>
          <a:p>
            <a:pPr lvl="1" fontAlgn="base">
              <a:spcAft>
                <a:spcPct val="0"/>
              </a:spcAft>
              <a:buClr>
                <a:schemeClr val="bg2">
                  <a:lumMod val="10000"/>
                </a:schemeClr>
              </a:buClr>
              <a:buFont typeface="Arial" panose="020B0604020202020204" pitchFamily="34" charset="0"/>
              <a:buChar char="•"/>
              <a:defRPr/>
            </a:pPr>
            <a:r>
              <a:rPr lang="en-US" altLang="da-DK" sz="3200" dirty="0">
                <a:solidFill>
                  <a:schemeClr val="tx2"/>
                </a:solidFill>
              </a:rPr>
              <a:t>6 countries – in English only (from which 1 country is not English-speaking)</a:t>
            </a:r>
          </a:p>
          <a:p>
            <a:pPr marL="0" indent="0" fontAlgn="base">
              <a:lnSpc>
                <a:spcPct val="90000"/>
              </a:lnSpc>
              <a:spcBef>
                <a:spcPct val="20000"/>
              </a:spcBef>
              <a:spcAft>
                <a:spcPct val="0"/>
              </a:spcAft>
              <a:buClr>
                <a:srgbClr val="C1002B"/>
              </a:buClr>
              <a:buNone/>
            </a:pPr>
            <a:endParaRPr lang="en-GB" dirty="0"/>
          </a:p>
          <a:p>
            <a:endParaRPr lang="en-GB" dirty="0" smtClean="0"/>
          </a:p>
          <a:p>
            <a:pPr marL="0" indent="0">
              <a:buNone/>
            </a:pPr>
            <a:endParaRPr lang="en-GB" dirty="0"/>
          </a:p>
        </p:txBody>
      </p:sp>
      <p:sp>
        <p:nvSpPr>
          <p:cNvPr id="2" name="Date Placeholder 1"/>
          <p:cNvSpPr>
            <a:spLocks noGrp="1"/>
          </p:cNvSpPr>
          <p:nvPr>
            <p:ph type="dt" sz="half" idx="10"/>
          </p:nvPr>
        </p:nvSpPr>
        <p:spPr>
          <a:xfrm>
            <a:off x="858838" y="6310226"/>
            <a:ext cx="5113337" cy="216000"/>
          </a:xfrm>
        </p:spPr>
        <p:txBody>
          <a:bodyPr/>
          <a:lstStyle/>
          <a:p>
            <a:endParaRPr lang="en-GB" dirty="0">
              <a:solidFill>
                <a:srgbClr val="888888"/>
              </a:solidFill>
            </a:endParaRPr>
          </a:p>
        </p:txBody>
      </p:sp>
      <p:sp>
        <p:nvSpPr>
          <p:cNvPr id="4" name="Footer Placeholder 3"/>
          <p:cNvSpPr>
            <a:spLocks noGrp="1"/>
          </p:cNvSpPr>
          <p:nvPr>
            <p:ph type="ftr" sz="quarter" idx="11"/>
          </p:nvPr>
        </p:nvSpPr>
        <p:spPr>
          <a:xfrm>
            <a:off x="10040938" y="458795"/>
            <a:ext cx="1664738" cy="324000"/>
          </a:xfrm>
        </p:spPr>
        <p:txBody>
          <a:bodyPr/>
          <a:lstStyle/>
          <a:p>
            <a:endParaRPr lang="en-GB" dirty="0">
              <a:solidFill>
                <a:srgbClr val="888888"/>
              </a:solidFill>
            </a:endParaRPr>
          </a:p>
        </p:txBody>
      </p:sp>
      <p:sp>
        <p:nvSpPr>
          <p:cNvPr id="5" name="Slide Number Placeholder 4"/>
          <p:cNvSpPr>
            <a:spLocks noGrp="1"/>
          </p:cNvSpPr>
          <p:nvPr>
            <p:ph type="sldNum" sz="quarter" idx="12"/>
          </p:nvPr>
        </p:nvSpPr>
        <p:spPr/>
        <p:txBody>
          <a:bodyPr/>
          <a:lstStyle/>
          <a:p>
            <a:r>
              <a:rPr lang="en-GB" dirty="0" smtClean="0">
                <a:solidFill>
                  <a:srgbClr val="888888"/>
                </a:solidFill>
              </a:rPr>
              <a:t>Page </a:t>
            </a:r>
            <a:fld id="{68928AE5-A156-4245-B132-27AD3A5D82E6}" type="slidenum">
              <a:rPr lang="en-GB" smtClean="0">
                <a:solidFill>
                  <a:srgbClr val="888888"/>
                </a:solidFill>
              </a:rPr>
              <a:pPr/>
              <a:t>18</a:t>
            </a:fld>
            <a:endParaRPr lang="en-GB" dirty="0">
              <a:solidFill>
                <a:srgbClr val="888888"/>
              </a:solidFill>
            </a:endParaRPr>
          </a:p>
        </p:txBody>
      </p:sp>
    </p:spTree>
    <p:extLst>
      <p:ext uri="{BB962C8B-B14F-4D97-AF65-F5344CB8AC3E}">
        <p14:creationId xmlns:p14="http://schemas.microsoft.com/office/powerpoint/2010/main" val="4489871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Conclusions and </a:t>
            </a:r>
            <a:r>
              <a:rPr lang="en-GB" dirty="0" smtClean="0"/>
              <a:t>recommendations from the convention meeting in Paris </a:t>
            </a:r>
            <a:endParaRPr lang="en-GB" dirty="0"/>
          </a:p>
        </p:txBody>
      </p:sp>
      <p:sp>
        <p:nvSpPr>
          <p:cNvPr id="7" name="Content Placeholder 6"/>
          <p:cNvSpPr>
            <a:spLocks noGrp="1"/>
          </p:cNvSpPr>
          <p:nvPr>
            <p:ph idx="1"/>
          </p:nvPr>
        </p:nvSpPr>
        <p:spPr/>
        <p:txBody>
          <a:bodyPr/>
          <a:lstStyle/>
          <a:p>
            <a:endParaRPr lang="en-GB" dirty="0" smtClean="0"/>
          </a:p>
          <a:p>
            <a:r>
              <a:rPr lang="en-US" dirty="0">
                <a:solidFill>
                  <a:schemeClr val="tx2"/>
                </a:solidFill>
              </a:rPr>
              <a:t>Recommended that by the end of 2018, regulations on procedures of refugees´ </a:t>
            </a:r>
            <a:r>
              <a:rPr lang="en-US" dirty="0" err="1" smtClean="0">
                <a:solidFill>
                  <a:schemeClr val="tx2"/>
                </a:solidFill>
              </a:rPr>
              <a:t>qualificiations</a:t>
            </a:r>
            <a:r>
              <a:rPr lang="en-US" dirty="0" smtClean="0">
                <a:solidFill>
                  <a:schemeClr val="tx2"/>
                </a:solidFill>
              </a:rPr>
              <a:t> should be implemented: Creation </a:t>
            </a:r>
            <a:r>
              <a:rPr lang="en-US" dirty="0">
                <a:solidFill>
                  <a:schemeClr val="tx2"/>
                </a:solidFill>
              </a:rPr>
              <a:t>of „background paper“ as a goal for recognition of refugees´ qualifications</a:t>
            </a:r>
          </a:p>
          <a:p>
            <a:r>
              <a:rPr lang="en-US" dirty="0">
                <a:solidFill>
                  <a:schemeClr val="tx2"/>
                </a:solidFill>
              </a:rPr>
              <a:t>Minimum requirements for information on the education system, HEIs and </a:t>
            </a:r>
            <a:r>
              <a:rPr lang="en-US" dirty="0" err="1">
                <a:solidFill>
                  <a:schemeClr val="tx2"/>
                </a:solidFill>
              </a:rPr>
              <a:t>programmes</a:t>
            </a:r>
            <a:r>
              <a:rPr lang="en-US" dirty="0">
                <a:solidFill>
                  <a:schemeClr val="tx2"/>
                </a:solidFill>
              </a:rPr>
              <a:t> to be included in the online sources</a:t>
            </a:r>
          </a:p>
          <a:p>
            <a:r>
              <a:rPr lang="en-US" dirty="0" smtClean="0">
                <a:solidFill>
                  <a:schemeClr val="tx2"/>
                </a:solidFill>
              </a:rPr>
              <a:t>Recognition based qualitative </a:t>
            </a:r>
            <a:r>
              <a:rPr lang="en-US" dirty="0">
                <a:solidFill>
                  <a:schemeClr val="tx2"/>
                </a:solidFill>
              </a:rPr>
              <a:t>criteria such as learning </a:t>
            </a:r>
            <a:r>
              <a:rPr lang="en-US" dirty="0" smtClean="0">
                <a:solidFill>
                  <a:schemeClr val="tx2"/>
                </a:solidFill>
              </a:rPr>
              <a:t>outcomes and formal rights of qualification instead </a:t>
            </a:r>
            <a:r>
              <a:rPr lang="en-US" dirty="0">
                <a:solidFill>
                  <a:schemeClr val="tx2"/>
                </a:solidFill>
              </a:rPr>
              <a:t>of </a:t>
            </a:r>
            <a:r>
              <a:rPr lang="en-US" dirty="0" err="1">
                <a:solidFill>
                  <a:schemeClr val="tx2"/>
                </a:solidFill>
              </a:rPr>
              <a:t>nostrification</a:t>
            </a:r>
            <a:r>
              <a:rPr lang="en-US" dirty="0">
                <a:solidFill>
                  <a:schemeClr val="tx2"/>
                </a:solidFill>
              </a:rPr>
              <a:t> and </a:t>
            </a:r>
            <a:r>
              <a:rPr lang="en-US" dirty="0" smtClean="0">
                <a:solidFill>
                  <a:schemeClr val="tx2"/>
                </a:solidFill>
              </a:rPr>
              <a:t>equivalency</a:t>
            </a:r>
          </a:p>
          <a:p>
            <a:r>
              <a:rPr lang="da-DK" dirty="0" smtClean="0">
                <a:solidFill>
                  <a:schemeClr val="tx2"/>
                </a:solidFill>
              </a:rPr>
              <a:t>Appeal </a:t>
            </a:r>
            <a:r>
              <a:rPr lang="da-DK" dirty="0" err="1" smtClean="0">
                <a:solidFill>
                  <a:schemeClr val="tx2"/>
                </a:solidFill>
              </a:rPr>
              <a:t>rights</a:t>
            </a:r>
            <a:r>
              <a:rPr lang="da-DK" dirty="0" smtClean="0">
                <a:solidFill>
                  <a:schemeClr val="tx2"/>
                </a:solidFill>
              </a:rPr>
              <a:t> must </a:t>
            </a:r>
            <a:r>
              <a:rPr lang="da-DK" dirty="0" err="1" smtClean="0">
                <a:solidFill>
                  <a:schemeClr val="tx2"/>
                </a:solidFill>
              </a:rPr>
              <a:t>be</a:t>
            </a:r>
            <a:r>
              <a:rPr lang="da-DK" dirty="0" smtClean="0">
                <a:solidFill>
                  <a:schemeClr val="tx2"/>
                </a:solidFill>
              </a:rPr>
              <a:t> clear and in </a:t>
            </a:r>
            <a:r>
              <a:rPr lang="da-DK" dirty="0" err="1" smtClean="0">
                <a:solidFill>
                  <a:schemeClr val="tx2"/>
                </a:solidFill>
              </a:rPr>
              <a:t>widely</a:t>
            </a:r>
            <a:r>
              <a:rPr lang="da-DK" dirty="0" smtClean="0">
                <a:solidFill>
                  <a:schemeClr val="tx2"/>
                </a:solidFill>
              </a:rPr>
              <a:t> </a:t>
            </a:r>
            <a:r>
              <a:rPr lang="da-DK" dirty="0" err="1" smtClean="0">
                <a:solidFill>
                  <a:schemeClr val="tx2"/>
                </a:solidFill>
              </a:rPr>
              <a:t>spoken</a:t>
            </a:r>
            <a:r>
              <a:rPr lang="da-DK" dirty="0" smtClean="0">
                <a:solidFill>
                  <a:schemeClr val="tx2"/>
                </a:solidFill>
              </a:rPr>
              <a:t> </a:t>
            </a:r>
            <a:r>
              <a:rPr lang="da-DK" dirty="0" err="1" smtClean="0">
                <a:solidFill>
                  <a:schemeClr val="tx2"/>
                </a:solidFill>
              </a:rPr>
              <a:t>language</a:t>
            </a:r>
            <a:endParaRPr lang="en-US" dirty="0" smtClean="0">
              <a:solidFill>
                <a:schemeClr val="tx2"/>
              </a:solidFill>
            </a:endParaRPr>
          </a:p>
          <a:p>
            <a:endParaRPr lang="en-US" dirty="0" smtClean="0">
              <a:solidFill>
                <a:schemeClr val="tx2"/>
              </a:solidFill>
            </a:endParaRPr>
          </a:p>
          <a:p>
            <a:endParaRPr lang="da-DK" dirty="0">
              <a:solidFill>
                <a:schemeClr val="tx2"/>
              </a:solidFill>
            </a:endParaRPr>
          </a:p>
          <a:p>
            <a:endParaRPr lang="en-GB" dirty="0" smtClean="0"/>
          </a:p>
          <a:p>
            <a:pPr marL="0" indent="0">
              <a:buNone/>
            </a:pPr>
            <a:endParaRPr lang="en-GB" dirty="0"/>
          </a:p>
        </p:txBody>
      </p:sp>
      <p:sp>
        <p:nvSpPr>
          <p:cNvPr id="2" name="Date Placeholder 1"/>
          <p:cNvSpPr>
            <a:spLocks noGrp="1"/>
          </p:cNvSpPr>
          <p:nvPr>
            <p:ph type="dt" sz="half" idx="10"/>
          </p:nvPr>
        </p:nvSpPr>
        <p:spPr>
          <a:xfrm>
            <a:off x="858838" y="6310226"/>
            <a:ext cx="5113337" cy="216000"/>
          </a:xfrm>
        </p:spPr>
        <p:txBody>
          <a:bodyPr/>
          <a:lstStyle/>
          <a:p>
            <a:endParaRPr lang="en-GB" dirty="0">
              <a:solidFill>
                <a:srgbClr val="888888"/>
              </a:solidFill>
            </a:endParaRPr>
          </a:p>
        </p:txBody>
      </p:sp>
      <p:sp>
        <p:nvSpPr>
          <p:cNvPr id="4" name="Footer Placeholder 3"/>
          <p:cNvSpPr>
            <a:spLocks noGrp="1"/>
          </p:cNvSpPr>
          <p:nvPr>
            <p:ph type="ftr" sz="quarter" idx="11"/>
          </p:nvPr>
        </p:nvSpPr>
        <p:spPr>
          <a:xfrm>
            <a:off x="10040938" y="458795"/>
            <a:ext cx="1664738" cy="324000"/>
          </a:xfrm>
        </p:spPr>
        <p:txBody>
          <a:bodyPr/>
          <a:lstStyle/>
          <a:p>
            <a:endParaRPr lang="en-GB" dirty="0">
              <a:solidFill>
                <a:srgbClr val="888888"/>
              </a:solidFill>
            </a:endParaRPr>
          </a:p>
        </p:txBody>
      </p:sp>
      <p:sp>
        <p:nvSpPr>
          <p:cNvPr id="5" name="Slide Number Placeholder 4"/>
          <p:cNvSpPr>
            <a:spLocks noGrp="1"/>
          </p:cNvSpPr>
          <p:nvPr>
            <p:ph type="sldNum" sz="quarter" idx="12"/>
          </p:nvPr>
        </p:nvSpPr>
        <p:spPr/>
        <p:txBody>
          <a:bodyPr/>
          <a:lstStyle/>
          <a:p>
            <a:r>
              <a:rPr lang="en-GB" dirty="0" smtClean="0">
                <a:solidFill>
                  <a:srgbClr val="888888"/>
                </a:solidFill>
              </a:rPr>
              <a:t>Page </a:t>
            </a:r>
            <a:fld id="{68928AE5-A156-4245-B132-27AD3A5D82E6}" type="slidenum">
              <a:rPr lang="en-GB" smtClean="0">
                <a:solidFill>
                  <a:srgbClr val="888888"/>
                </a:solidFill>
              </a:rPr>
              <a:pPr/>
              <a:t>19</a:t>
            </a:fld>
            <a:endParaRPr lang="en-GB" dirty="0">
              <a:solidFill>
                <a:srgbClr val="888888"/>
              </a:solidFill>
            </a:endParaRPr>
          </a:p>
        </p:txBody>
      </p:sp>
    </p:spTree>
    <p:extLst>
      <p:ext uri="{BB962C8B-B14F-4D97-AF65-F5344CB8AC3E}">
        <p14:creationId xmlns:p14="http://schemas.microsoft.com/office/powerpoint/2010/main" val="3959709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The Lisbon Recognition Convention</a:t>
            </a:r>
            <a:endParaRPr lang="en-GB" dirty="0"/>
          </a:p>
        </p:txBody>
      </p:sp>
      <p:sp>
        <p:nvSpPr>
          <p:cNvPr id="7" name="Content Placeholder 6"/>
          <p:cNvSpPr>
            <a:spLocks noGrp="1"/>
          </p:cNvSpPr>
          <p:nvPr>
            <p:ph idx="1"/>
          </p:nvPr>
        </p:nvSpPr>
        <p:spPr/>
        <p:txBody>
          <a:bodyPr/>
          <a:lstStyle/>
          <a:p>
            <a:r>
              <a:rPr lang="en-US" sz="2800" dirty="0">
                <a:solidFill>
                  <a:schemeClr val="tx1">
                    <a:lumMod val="50000"/>
                  </a:schemeClr>
                </a:solidFill>
              </a:rPr>
              <a:t>The Lisbon Recognition Convention (LRC): The only legal text in the European Higher Education Area (EHEA), </a:t>
            </a:r>
            <a:r>
              <a:rPr lang="en-US" sz="2800" dirty="0" smtClean="0">
                <a:solidFill>
                  <a:schemeClr val="tx1">
                    <a:lumMod val="50000"/>
                  </a:schemeClr>
                </a:solidFill>
              </a:rPr>
              <a:t>adopted in 1997</a:t>
            </a:r>
            <a:endParaRPr lang="en-US" sz="2800" dirty="0">
              <a:solidFill>
                <a:schemeClr val="tx1">
                  <a:lumMod val="50000"/>
                </a:schemeClr>
              </a:solidFill>
            </a:endParaRPr>
          </a:p>
          <a:p>
            <a:r>
              <a:rPr lang="en-US" sz="2800" dirty="0">
                <a:solidFill>
                  <a:schemeClr val="tx1">
                    <a:lumMod val="50000"/>
                  </a:schemeClr>
                </a:solidFill>
              </a:rPr>
              <a:t>Concerns recognition of access qualifications, periods of study and all higher education </a:t>
            </a:r>
            <a:r>
              <a:rPr lang="en-US" sz="2800" dirty="0" smtClean="0">
                <a:solidFill>
                  <a:schemeClr val="tx1">
                    <a:lumMod val="50000"/>
                  </a:schemeClr>
                </a:solidFill>
              </a:rPr>
              <a:t>qualifications</a:t>
            </a:r>
          </a:p>
          <a:p>
            <a:r>
              <a:rPr lang="en-US" sz="2800" dirty="0" smtClean="0">
                <a:solidFill>
                  <a:schemeClr val="tx1">
                    <a:lumMod val="50000"/>
                  </a:schemeClr>
                </a:solidFill>
              </a:rPr>
              <a:t>Once ratified: Valid for all higher education institutions, central recognition authorities and should be implemented in national legislation</a:t>
            </a:r>
            <a:endParaRPr lang="en-US" sz="2800" dirty="0">
              <a:solidFill>
                <a:schemeClr val="tx1">
                  <a:lumMod val="50000"/>
                </a:schemeClr>
              </a:solidFill>
            </a:endParaRPr>
          </a:p>
          <a:p>
            <a:r>
              <a:rPr lang="en-US" sz="2800" dirty="0">
                <a:solidFill>
                  <a:schemeClr val="tx1">
                    <a:lumMod val="50000"/>
                  </a:schemeClr>
                </a:solidFill>
              </a:rPr>
              <a:t>Monitored by the LRC </a:t>
            </a:r>
            <a:r>
              <a:rPr lang="en-US" sz="2800" dirty="0" smtClean="0">
                <a:solidFill>
                  <a:schemeClr val="tx1">
                    <a:lumMod val="50000"/>
                  </a:schemeClr>
                </a:solidFill>
              </a:rPr>
              <a:t>Bureau</a:t>
            </a:r>
          </a:p>
          <a:p>
            <a:pPr marL="0" indent="0">
              <a:buNone/>
            </a:pPr>
            <a:endParaRPr lang="en-US" sz="2800" dirty="0" smtClean="0"/>
          </a:p>
        </p:txBody>
      </p:sp>
      <p:sp>
        <p:nvSpPr>
          <p:cNvPr id="2" name="Date Placeholder 1"/>
          <p:cNvSpPr>
            <a:spLocks noGrp="1"/>
          </p:cNvSpPr>
          <p:nvPr>
            <p:ph type="dt" sz="half" idx="10"/>
          </p:nvPr>
        </p:nvSpPr>
        <p:spPr>
          <a:xfrm>
            <a:off x="858838" y="6310226"/>
            <a:ext cx="5113337" cy="216000"/>
          </a:xfrm>
        </p:spPr>
        <p:txBody>
          <a:bodyPr/>
          <a:lstStyle/>
          <a:p>
            <a:endParaRPr lang="en-GB" dirty="0">
              <a:solidFill>
                <a:srgbClr val="888888"/>
              </a:solidFill>
            </a:endParaRPr>
          </a:p>
        </p:txBody>
      </p:sp>
      <p:sp>
        <p:nvSpPr>
          <p:cNvPr id="4" name="Footer Placeholder 3"/>
          <p:cNvSpPr>
            <a:spLocks noGrp="1"/>
          </p:cNvSpPr>
          <p:nvPr>
            <p:ph type="ftr" sz="quarter" idx="11"/>
          </p:nvPr>
        </p:nvSpPr>
        <p:spPr>
          <a:xfrm>
            <a:off x="10040938" y="458795"/>
            <a:ext cx="1664738" cy="324000"/>
          </a:xfrm>
        </p:spPr>
        <p:txBody>
          <a:bodyPr/>
          <a:lstStyle/>
          <a:p>
            <a:endParaRPr lang="en-GB" dirty="0">
              <a:solidFill>
                <a:srgbClr val="888888"/>
              </a:solidFill>
            </a:endParaRPr>
          </a:p>
        </p:txBody>
      </p:sp>
      <p:sp>
        <p:nvSpPr>
          <p:cNvPr id="5" name="Slide Number Placeholder 4"/>
          <p:cNvSpPr>
            <a:spLocks noGrp="1"/>
          </p:cNvSpPr>
          <p:nvPr>
            <p:ph type="sldNum" sz="quarter" idx="12"/>
          </p:nvPr>
        </p:nvSpPr>
        <p:spPr/>
        <p:txBody>
          <a:bodyPr/>
          <a:lstStyle/>
          <a:p>
            <a:r>
              <a:rPr lang="en-GB" dirty="0" smtClean="0">
                <a:solidFill>
                  <a:srgbClr val="888888"/>
                </a:solidFill>
              </a:rPr>
              <a:t>Page </a:t>
            </a:r>
            <a:fld id="{68928AE5-A156-4245-B132-27AD3A5D82E6}" type="slidenum">
              <a:rPr lang="en-GB" smtClean="0">
                <a:solidFill>
                  <a:srgbClr val="888888"/>
                </a:solidFill>
              </a:rPr>
              <a:pPr/>
              <a:t>2</a:t>
            </a:fld>
            <a:endParaRPr lang="en-GB" dirty="0">
              <a:solidFill>
                <a:srgbClr val="888888"/>
              </a:solidFill>
            </a:endParaRPr>
          </a:p>
        </p:txBody>
      </p:sp>
    </p:spTree>
    <p:extLst>
      <p:ext uri="{BB962C8B-B14F-4D97-AF65-F5344CB8AC3E}">
        <p14:creationId xmlns:p14="http://schemas.microsoft.com/office/powerpoint/2010/main" val="11152523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t-EE" dirty="0"/>
              <a:t>Conclusions and recommendations</a:t>
            </a:r>
            <a:endParaRPr lang="en-GB" dirty="0"/>
          </a:p>
        </p:txBody>
      </p:sp>
      <p:sp>
        <p:nvSpPr>
          <p:cNvPr id="7" name="Content Placeholder 6"/>
          <p:cNvSpPr>
            <a:spLocks noGrp="1"/>
          </p:cNvSpPr>
          <p:nvPr>
            <p:ph idx="1"/>
          </p:nvPr>
        </p:nvSpPr>
        <p:spPr/>
        <p:txBody>
          <a:bodyPr/>
          <a:lstStyle/>
          <a:p>
            <a:r>
              <a:rPr lang="en-US" sz="2800" dirty="0" smtClean="0">
                <a:solidFill>
                  <a:schemeClr val="tx2"/>
                </a:solidFill>
              </a:rPr>
              <a:t>In </a:t>
            </a:r>
            <a:r>
              <a:rPr lang="en-US" sz="2800" dirty="0">
                <a:solidFill>
                  <a:schemeClr val="tx2"/>
                </a:solidFill>
              </a:rPr>
              <a:t>many respects, the authorities have implemented the principles of the </a:t>
            </a:r>
            <a:r>
              <a:rPr lang="en-US" sz="2800" dirty="0" smtClean="0">
                <a:solidFill>
                  <a:schemeClr val="tx2"/>
                </a:solidFill>
              </a:rPr>
              <a:t>LRC</a:t>
            </a:r>
            <a:endParaRPr lang="en-US" sz="2800" dirty="0">
              <a:solidFill>
                <a:schemeClr val="tx2"/>
              </a:solidFill>
            </a:endParaRPr>
          </a:p>
          <a:p>
            <a:r>
              <a:rPr lang="en-US" sz="2800" dirty="0">
                <a:solidFill>
                  <a:schemeClr val="tx2"/>
                </a:solidFill>
              </a:rPr>
              <a:t>The </a:t>
            </a:r>
            <a:r>
              <a:rPr lang="en-US" sz="2800" dirty="0" smtClean="0">
                <a:solidFill>
                  <a:schemeClr val="tx2"/>
                </a:solidFill>
              </a:rPr>
              <a:t>implementation </a:t>
            </a:r>
            <a:r>
              <a:rPr lang="en-US" sz="2800" dirty="0">
                <a:solidFill>
                  <a:schemeClr val="tx2"/>
                </a:solidFill>
              </a:rPr>
              <a:t>is still rather uneven across the Parties and </a:t>
            </a:r>
            <a:r>
              <a:rPr lang="en-US" sz="2800" dirty="0" smtClean="0">
                <a:solidFill>
                  <a:schemeClr val="tx2"/>
                </a:solidFill>
              </a:rPr>
              <a:t>none </a:t>
            </a:r>
            <a:r>
              <a:rPr lang="en-US" sz="2800" dirty="0">
                <a:solidFill>
                  <a:schemeClr val="tx2"/>
                </a:solidFill>
              </a:rPr>
              <a:t>of the countries have </a:t>
            </a:r>
            <a:r>
              <a:rPr lang="en-US" sz="2800" dirty="0" smtClean="0">
                <a:solidFill>
                  <a:schemeClr val="tx2"/>
                </a:solidFill>
              </a:rPr>
              <a:t>fully implemented </a:t>
            </a:r>
            <a:r>
              <a:rPr lang="en-US" sz="2800" dirty="0">
                <a:solidFill>
                  <a:schemeClr val="tx2"/>
                </a:solidFill>
              </a:rPr>
              <a:t>the LRC </a:t>
            </a:r>
            <a:endParaRPr lang="en-US" sz="2800" dirty="0" smtClean="0">
              <a:solidFill>
                <a:schemeClr val="tx2"/>
              </a:solidFill>
            </a:endParaRPr>
          </a:p>
          <a:p>
            <a:r>
              <a:rPr lang="da-DK" sz="2800" dirty="0" smtClean="0">
                <a:solidFill>
                  <a:schemeClr val="tx2"/>
                </a:solidFill>
              </a:rPr>
              <a:t>Little knowledge about the implementaion of LRC in institutional </a:t>
            </a:r>
            <a:r>
              <a:rPr lang="da-DK" sz="2800" dirty="0" smtClean="0">
                <a:solidFill>
                  <a:schemeClr val="tx2"/>
                </a:solidFill>
              </a:rPr>
              <a:t>recognition</a:t>
            </a:r>
            <a:endParaRPr lang="en-US" sz="2800" dirty="0">
              <a:solidFill>
                <a:schemeClr val="tx2"/>
              </a:solidFill>
            </a:endParaRPr>
          </a:p>
          <a:p>
            <a:r>
              <a:rPr lang="en-US" sz="2800" dirty="0">
                <a:solidFill>
                  <a:schemeClr val="tx2"/>
                </a:solidFill>
              </a:rPr>
              <a:t>The national authorities must reflect and take action to secure full implementation of the LRC</a:t>
            </a:r>
          </a:p>
          <a:p>
            <a:r>
              <a:rPr lang="en-US" sz="2800" dirty="0" smtClean="0">
                <a:solidFill>
                  <a:schemeClr val="tx2"/>
                </a:solidFill>
              </a:rPr>
              <a:t>Regular </a:t>
            </a:r>
            <a:r>
              <a:rPr lang="en-US" sz="2800" dirty="0">
                <a:solidFill>
                  <a:schemeClr val="tx2"/>
                </a:solidFill>
              </a:rPr>
              <a:t>monitoring (periodically) of the implementation of the LRC </a:t>
            </a:r>
            <a:r>
              <a:rPr lang="en-US" sz="2800" dirty="0" smtClean="0">
                <a:solidFill>
                  <a:schemeClr val="tx2"/>
                </a:solidFill>
              </a:rPr>
              <a:t>should be undertaken by the LRC Committee</a:t>
            </a:r>
            <a:endParaRPr lang="en-US" sz="2800" dirty="0">
              <a:solidFill>
                <a:schemeClr val="tx2"/>
              </a:solidFill>
            </a:endParaRPr>
          </a:p>
          <a:p>
            <a:endParaRPr lang="en-GB" dirty="0" smtClean="0"/>
          </a:p>
          <a:p>
            <a:pPr marL="0" indent="0">
              <a:buNone/>
            </a:pPr>
            <a:endParaRPr lang="en-GB" dirty="0"/>
          </a:p>
        </p:txBody>
      </p:sp>
      <p:sp>
        <p:nvSpPr>
          <p:cNvPr id="2" name="Date Placeholder 1"/>
          <p:cNvSpPr>
            <a:spLocks noGrp="1"/>
          </p:cNvSpPr>
          <p:nvPr>
            <p:ph type="dt" sz="half" idx="10"/>
          </p:nvPr>
        </p:nvSpPr>
        <p:spPr>
          <a:xfrm>
            <a:off x="858838" y="6310226"/>
            <a:ext cx="5113337" cy="216000"/>
          </a:xfrm>
        </p:spPr>
        <p:txBody>
          <a:bodyPr/>
          <a:lstStyle/>
          <a:p>
            <a:endParaRPr lang="en-GB" dirty="0">
              <a:solidFill>
                <a:srgbClr val="888888"/>
              </a:solidFill>
            </a:endParaRPr>
          </a:p>
        </p:txBody>
      </p:sp>
      <p:sp>
        <p:nvSpPr>
          <p:cNvPr id="4" name="Footer Placeholder 3"/>
          <p:cNvSpPr>
            <a:spLocks noGrp="1"/>
          </p:cNvSpPr>
          <p:nvPr>
            <p:ph type="ftr" sz="quarter" idx="11"/>
          </p:nvPr>
        </p:nvSpPr>
        <p:spPr>
          <a:xfrm>
            <a:off x="10040938" y="458795"/>
            <a:ext cx="1664738" cy="324000"/>
          </a:xfrm>
        </p:spPr>
        <p:txBody>
          <a:bodyPr/>
          <a:lstStyle/>
          <a:p>
            <a:endParaRPr lang="en-GB" dirty="0">
              <a:solidFill>
                <a:srgbClr val="888888"/>
              </a:solidFill>
            </a:endParaRPr>
          </a:p>
        </p:txBody>
      </p:sp>
      <p:sp>
        <p:nvSpPr>
          <p:cNvPr id="5" name="Slide Number Placeholder 4"/>
          <p:cNvSpPr>
            <a:spLocks noGrp="1"/>
          </p:cNvSpPr>
          <p:nvPr>
            <p:ph type="sldNum" sz="quarter" idx="12"/>
          </p:nvPr>
        </p:nvSpPr>
        <p:spPr/>
        <p:txBody>
          <a:bodyPr/>
          <a:lstStyle/>
          <a:p>
            <a:r>
              <a:rPr lang="en-GB" dirty="0" smtClean="0">
                <a:solidFill>
                  <a:srgbClr val="888888"/>
                </a:solidFill>
              </a:rPr>
              <a:t>Page </a:t>
            </a:r>
            <a:fld id="{68928AE5-A156-4245-B132-27AD3A5D82E6}" type="slidenum">
              <a:rPr lang="en-GB" smtClean="0">
                <a:solidFill>
                  <a:srgbClr val="888888"/>
                </a:solidFill>
              </a:rPr>
              <a:pPr/>
              <a:t>20</a:t>
            </a:fld>
            <a:endParaRPr lang="en-GB" dirty="0">
              <a:solidFill>
                <a:srgbClr val="888888"/>
              </a:solidFill>
            </a:endParaRPr>
          </a:p>
        </p:txBody>
      </p:sp>
    </p:spTree>
    <p:extLst>
      <p:ext uri="{BB962C8B-B14F-4D97-AF65-F5344CB8AC3E}">
        <p14:creationId xmlns:p14="http://schemas.microsoft.com/office/powerpoint/2010/main" val="12470879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The Lisbon Recognition </a:t>
            </a:r>
            <a:r>
              <a:rPr lang="en-US" dirty="0"/>
              <a:t>Convention: </a:t>
            </a:r>
            <a:r>
              <a:rPr lang="en-US" dirty="0" smtClean="0"/>
              <a:t>Main principles</a:t>
            </a:r>
            <a:r>
              <a:rPr lang="en-US" dirty="0"/>
              <a:t>:</a:t>
            </a:r>
            <a:br>
              <a:rPr lang="en-US" dirty="0"/>
            </a:br>
            <a:endParaRPr lang="en-GB" dirty="0"/>
          </a:p>
        </p:txBody>
      </p:sp>
      <p:sp>
        <p:nvSpPr>
          <p:cNvPr id="7" name="Content Placeholder 6"/>
          <p:cNvSpPr>
            <a:spLocks noGrp="1"/>
          </p:cNvSpPr>
          <p:nvPr>
            <p:ph idx="1"/>
          </p:nvPr>
        </p:nvSpPr>
        <p:spPr/>
        <p:txBody>
          <a:bodyPr/>
          <a:lstStyle/>
          <a:p>
            <a:r>
              <a:rPr lang="en-US" sz="2800" dirty="0" smtClean="0">
                <a:solidFill>
                  <a:schemeClr val="tx1">
                    <a:lumMod val="50000"/>
                  </a:schemeClr>
                </a:solidFill>
              </a:rPr>
              <a:t>Applicants must have access to fair recognition</a:t>
            </a:r>
          </a:p>
          <a:p>
            <a:r>
              <a:rPr lang="en-US" sz="2800" dirty="0" smtClean="0">
                <a:solidFill>
                  <a:schemeClr val="tx1">
                    <a:lumMod val="50000"/>
                  </a:schemeClr>
                </a:solidFill>
              </a:rPr>
              <a:t>Full </a:t>
            </a:r>
            <a:r>
              <a:rPr lang="en-US" sz="2800" dirty="0">
                <a:solidFill>
                  <a:schemeClr val="tx1">
                    <a:lumMod val="50000"/>
                  </a:schemeClr>
                </a:solidFill>
              </a:rPr>
              <a:t>recognition unless the recognition authority can prove substantial differences between the foreign qualification and a comparable national qualification</a:t>
            </a:r>
          </a:p>
          <a:p>
            <a:r>
              <a:rPr lang="en-US" sz="2800" dirty="0" smtClean="0">
                <a:solidFill>
                  <a:schemeClr val="tx1">
                    <a:lumMod val="50000"/>
                  </a:schemeClr>
                </a:solidFill>
              </a:rPr>
              <a:t>Reversed </a:t>
            </a:r>
            <a:r>
              <a:rPr lang="en-US" sz="2800" dirty="0">
                <a:solidFill>
                  <a:schemeClr val="tx1">
                    <a:lumMod val="50000"/>
                  </a:schemeClr>
                </a:solidFill>
              </a:rPr>
              <a:t>proof of burden </a:t>
            </a:r>
            <a:endParaRPr lang="en-US" sz="2800" dirty="0" smtClean="0">
              <a:solidFill>
                <a:schemeClr val="tx1">
                  <a:lumMod val="50000"/>
                </a:schemeClr>
              </a:solidFill>
            </a:endParaRPr>
          </a:p>
          <a:p>
            <a:r>
              <a:rPr lang="en-US" sz="2800" dirty="0" smtClean="0">
                <a:solidFill>
                  <a:schemeClr val="tx1">
                    <a:lumMod val="50000"/>
                  </a:schemeClr>
                </a:solidFill>
              </a:rPr>
              <a:t>Substantial </a:t>
            </a:r>
            <a:r>
              <a:rPr lang="en-US" sz="2800" dirty="0">
                <a:solidFill>
                  <a:schemeClr val="tx1">
                    <a:lumMod val="50000"/>
                  </a:schemeClr>
                </a:solidFill>
              </a:rPr>
              <a:t>differences? – in level, profile, workload, quality, profile and learning outcomes of a </a:t>
            </a:r>
            <a:r>
              <a:rPr lang="en-US" sz="2800" dirty="0" smtClean="0">
                <a:solidFill>
                  <a:schemeClr val="tx1">
                    <a:lumMod val="50000"/>
                  </a:schemeClr>
                </a:solidFill>
              </a:rPr>
              <a:t>qualification</a:t>
            </a:r>
          </a:p>
          <a:p>
            <a:r>
              <a:rPr lang="en-US" sz="2800" dirty="0">
                <a:solidFill>
                  <a:schemeClr val="tx1">
                    <a:lumMod val="50000"/>
                  </a:schemeClr>
                </a:solidFill>
              </a:rPr>
              <a:t>Recognition based on comparison of learning outcomes not full equivalence (credit to credit comparison) </a:t>
            </a:r>
          </a:p>
          <a:p>
            <a:pPr marL="0" indent="0">
              <a:buNone/>
            </a:pPr>
            <a:endParaRPr lang="en-US" dirty="0"/>
          </a:p>
          <a:p>
            <a:pPr marL="0" indent="0">
              <a:buNone/>
            </a:pPr>
            <a:r>
              <a:rPr lang="en-US" dirty="0" smtClean="0"/>
              <a:t> </a:t>
            </a:r>
            <a:endParaRPr lang="en-US" dirty="0"/>
          </a:p>
          <a:p>
            <a:pPr marL="0" indent="0">
              <a:buNone/>
            </a:pPr>
            <a:endParaRPr lang="en-US" dirty="0" smtClean="0"/>
          </a:p>
          <a:p>
            <a:endParaRPr lang="en-US" dirty="0"/>
          </a:p>
        </p:txBody>
      </p:sp>
      <p:sp>
        <p:nvSpPr>
          <p:cNvPr id="2" name="Date Placeholder 1"/>
          <p:cNvSpPr>
            <a:spLocks noGrp="1"/>
          </p:cNvSpPr>
          <p:nvPr>
            <p:ph type="dt" sz="half" idx="10"/>
          </p:nvPr>
        </p:nvSpPr>
        <p:spPr>
          <a:xfrm>
            <a:off x="858838" y="6310226"/>
            <a:ext cx="5113337" cy="216000"/>
          </a:xfrm>
        </p:spPr>
        <p:txBody>
          <a:bodyPr/>
          <a:lstStyle/>
          <a:p>
            <a:r>
              <a:rPr lang="da-DK" dirty="0" smtClean="0">
                <a:solidFill>
                  <a:srgbClr val="888888"/>
                </a:solidFill>
              </a:rPr>
              <a:t>Bynavn, xx.xx.xxxx - Navn og efternavn -  Ændres via Indsæt&gt;Sidehoved &amp; Sidefod</a:t>
            </a:r>
            <a:endParaRPr lang="en-GB" dirty="0">
              <a:solidFill>
                <a:srgbClr val="888888"/>
              </a:solidFill>
            </a:endParaRPr>
          </a:p>
        </p:txBody>
      </p:sp>
      <p:sp>
        <p:nvSpPr>
          <p:cNvPr id="4" name="Footer Placeholder 3"/>
          <p:cNvSpPr>
            <a:spLocks noGrp="1"/>
          </p:cNvSpPr>
          <p:nvPr>
            <p:ph type="ftr" sz="quarter" idx="11"/>
          </p:nvPr>
        </p:nvSpPr>
        <p:spPr>
          <a:xfrm>
            <a:off x="10040938" y="458795"/>
            <a:ext cx="1664738" cy="324000"/>
          </a:xfrm>
        </p:spPr>
        <p:txBody>
          <a:bodyPr/>
          <a:lstStyle/>
          <a:p>
            <a:endParaRPr lang="en-GB" dirty="0">
              <a:solidFill>
                <a:srgbClr val="888888"/>
              </a:solidFill>
            </a:endParaRPr>
          </a:p>
        </p:txBody>
      </p:sp>
      <p:sp>
        <p:nvSpPr>
          <p:cNvPr id="5" name="Slide Number Placeholder 4"/>
          <p:cNvSpPr>
            <a:spLocks noGrp="1"/>
          </p:cNvSpPr>
          <p:nvPr>
            <p:ph type="sldNum" sz="quarter" idx="12"/>
          </p:nvPr>
        </p:nvSpPr>
        <p:spPr/>
        <p:txBody>
          <a:bodyPr/>
          <a:lstStyle/>
          <a:p>
            <a:r>
              <a:rPr lang="en-GB" dirty="0" smtClean="0">
                <a:solidFill>
                  <a:srgbClr val="888888"/>
                </a:solidFill>
              </a:rPr>
              <a:t>Page </a:t>
            </a:r>
            <a:fld id="{68928AE5-A156-4245-B132-27AD3A5D82E6}" type="slidenum">
              <a:rPr lang="en-GB" smtClean="0">
                <a:solidFill>
                  <a:srgbClr val="888888"/>
                </a:solidFill>
              </a:rPr>
              <a:pPr/>
              <a:t>3</a:t>
            </a:fld>
            <a:endParaRPr lang="en-GB" dirty="0">
              <a:solidFill>
                <a:srgbClr val="888888"/>
              </a:solidFill>
            </a:endParaRPr>
          </a:p>
        </p:txBody>
      </p:sp>
    </p:spTree>
    <p:extLst>
      <p:ext uri="{BB962C8B-B14F-4D97-AF65-F5344CB8AC3E}">
        <p14:creationId xmlns:p14="http://schemas.microsoft.com/office/powerpoint/2010/main" val="37691418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The Lisbon Recognition Convention – spirit of the convention</a:t>
            </a:r>
            <a:endParaRPr lang="en-GB" dirty="0"/>
          </a:p>
        </p:txBody>
      </p:sp>
      <p:sp>
        <p:nvSpPr>
          <p:cNvPr id="7" name="Content Placeholder 6"/>
          <p:cNvSpPr>
            <a:spLocks noGrp="1"/>
          </p:cNvSpPr>
          <p:nvPr>
            <p:ph idx="1"/>
          </p:nvPr>
        </p:nvSpPr>
        <p:spPr/>
        <p:txBody>
          <a:bodyPr/>
          <a:lstStyle/>
          <a:p>
            <a:r>
              <a:rPr lang="en-US" sz="3200" dirty="0" smtClean="0">
                <a:solidFill>
                  <a:schemeClr val="tx1">
                    <a:lumMod val="50000"/>
                  </a:schemeClr>
                </a:solidFill>
              </a:rPr>
              <a:t>Fair recognition: Not just a question of legal principles and procedures or technical comparisons</a:t>
            </a:r>
          </a:p>
          <a:p>
            <a:r>
              <a:rPr lang="da-DK" sz="3200" dirty="0" smtClean="0">
                <a:solidFill>
                  <a:schemeClr val="tx1">
                    <a:lumMod val="50000"/>
                  </a:schemeClr>
                </a:solidFill>
              </a:rPr>
              <a:t>Fair </a:t>
            </a:r>
            <a:r>
              <a:rPr lang="da-DK" sz="3200" dirty="0" err="1" smtClean="0">
                <a:solidFill>
                  <a:schemeClr val="tx1">
                    <a:lumMod val="50000"/>
                  </a:schemeClr>
                </a:solidFill>
              </a:rPr>
              <a:t>recogniton</a:t>
            </a:r>
            <a:r>
              <a:rPr lang="da-DK" sz="3200" dirty="0" smtClean="0">
                <a:solidFill>
                  <a:schemeClr val="tx1">
                    <a:lumMod val="50000"/>
                  </a:schemeClr>
                </a:solidFill>
              </a:rPr>
              <a:t> is a </a:t>
            </a:r>
            <a:r>
              <a:rPr lang="da-DK" sz="3200" dirty="0" err="1" smtClean="0">
                <a:solidFill>
                  <a:schemeClr val="tx1">
                    <a:lumMod val="50000"/>
                  </a:schemeClr>
                </a:solidFill>
              </a:rPr>
              <a:t>culture</a:t>
            </a:r>
            <a:r>
              <a:rPr lang="da-DK" sz="3200" dirty="0" smtClean="0">
                <a:solidFill>
                  <a:schemeClr val="tx1">
                    <a:lumMod val="50000"/>
                  </a:schemeClr>
                </a:solidFill>
              </a:rPr>
              <a:t> and a </a:t>
            </a:r>
            <a:r>
              <a:rPr lang="da-DK" sz="3200" dirty="0" err="1" smtClean="0">
                <a:solidFill>
                  <a:schemeClr val="tx1">
                    <a:lumMod val="50000"/>
                  </a:schemeClr>
                </a:solidFill>
              </a:rPr>
              <a:t>mindset</a:t>
            </a:r>
            <a:endParaRPr lang="da-DK" sz="3200" dirty="0" smtClean="0">
              <a:solidFill>
                <a:schemeClr val="tx1">
                  <a:lumMod val="50000"/>
                </a:schemeClr>
              </a:solidFill>
            </a:endParaRPr>
          </a:p>
          <a:p>
            <a:r>
              <a:rPr lang="da-DK" sz="3200" dirty="0" smtClean="0">
                <a:solidFill>
                  <a:schemeClr val="tx1">
                    <a:lumMod val="50000"/>
                  </a:schemeClr>
                </a:solidFill>
              </a:rPr>
              <a:t>Fair </a:t>
            </a:r>
            <a:r>
              <a:rPr lang="da-DK" sz="3200" dirty="0" err="1" smtClean="0">
                <a:solidFill>
                  <a:schemeClr val="tx1">
                    <a:lumMod val="50000"/>
                  </a:schemeClr>
                </a:solidFill>
              </a:rPr>
              <a:t>recognition</a:t>
            </a:r>
            <a:r>
              <a:rPr lang="da-DK" sz="3200" dirty="0" smtClean="0">
                <a:solidFill>
                  <a:schemeClr val="tx1">
                    <a:lumMod val="50000"/>
                  </a:schemeClr>
                </a:solidFill>
              </a:rPr>
              <a:t> is </a:t>
            </a:r>
            <a:r>
              <a:rPr lang="da-DK" sz="3200" dirty="0" err="1" smtClean="0">
                <a:solidFill>
                  <a:schemeClr val="tx1">
                    <a:lumMod val="50000"/>
                  </a:schemeClr>
                </a:solidFill>
              </a:rPr>
              <a:t>also</a:t>
            </a:r>
            <a:r>
              <a:rPr lang="da-DK" sz="3200" dirty="0" smtClean="0">
                <a:solidFill>
                  <a:schemeClr val="tx1">
                    <a:lumMod val="50000"/>
                  </a:schemeClr>
                </a:solidFill>
              </a:rPr>
              <a:t> policy</a:t>
            </a:r>
            <a:endParaRPr lang="en-US" sz="3200" dirty="0">
              <a:solidFill>
                <a:schemeClr val="tx1">
                  <a:lumMod val="50000"/>
                </a:schemeClr>
              </a:solidFill>
            </a:endParaRPr>
          </a:p>
          <a:p>
            <a:pPr marL="0" indent="0">
              <a:buNone/>
            </a:pPr>
            <a:endParaRPr lang="en-US" dirty="0"/>
          </a:p>
          <a:p>
            <a:pPr marL="0" indent="0">
              <a:buNone/>
            </a:pPr>
            <a:r>
              <a:rPr lang="en-US" dirty="0" smtClean="0"/>
              <a:t> </a:t>
            </a:r>
            <a:endParaRPr lang="en-US" dirty="0"/>
          </a:p>
          <a:p>
            <a:pPr marL="0" indent="0">
              <a:buNone/>
            </a:pPr>
            <a:endParaRPr lang="en-US" dirty="0" smtClean="0"/>
          </a:p>
          <a:p>
            <a:endParaRPr lang="en-US" dirty="0"/>
          </a:p>
        </p:txBody>
      </p:sp>
      <p:sp>
        <p:nvSpPr>
          <p:cNvPr id="2" name="Date Placeholder 1"/>
          <p:cNvSpPr>
            <a:spLocks noGrp="1"/>
          </p:cNvSpPr>
          <p:nvPr>
            <p:ph type="dt" sz="half" idx="10"/>
          </p:nvPr>
        </p:nvSpPr>
        <p:spPr>
          <a:xfrm>
            <a:off x="858838" y="6310226"/>
            <a:ext cx="5113337" cy="216000"/>
          </a:xfrm>
        </p:spPr>
        <p:txBody>
          <a:bodyPr/>
          <a:lstStyle/>
          <a:p>
            <a:r>
              <a:rPr lang="da-DK" dirty="0" smtClean="0">
                <a:solidFill>
                  <a:srgbClr val="888888"/>
                </a:solidFill>
              </a:rPr>
              <a:t>Bynavn, xx.xx.xxxx - Navn og efternavn -  Ændres via Indsæt&gt;Sidehoved &amp; Sidefod</a:t>
            </a:r>
            <a:endParaRPr lang="en-GB" dirty="0">
              <a:solidFill>
                <a:srgbClr val="888888"/>
              </a:solidFill>
            </a:endParaRPr>
          </a:p>
        </p:txBody>
      </p:sp>
      <p:sp>
        <p:nvSpPr>
          <p:cNvPr id="4" name="Footer Placeholder 3"/>
          <p:cNvSpPr>
            <a:spLocks noGrp="1"/>
          </p:cNvSpPr>
          <p:nvPr>
            <p:ph type="ftr" sz="quarter" idx="11"/>
          </p:nvPr>
        </p:nvSpPr>
        <p:spPr>
          <a:xfrm>
            <a:off x="10040938" y="458795"/>
            <a:ext cx="1664738" cy="324000"/>
          </a:xfrm>
        </p:spPr>
        <p:txBody>
          <a:bodyPr/>
          <a:lstStyle/>
          <a:p>
            <a:endParaRPr lang="en-GB" dirty="0">
              <a:solidFill>
                <a:srgbClr val="888888"/>
              </a:solidFill>
            </a:endParaRPr>
          </a:p>
        </p:txBody>
      </p:sp>
      <p:sp>
        <p:nvSpPr>
          <p:cNvPr id="5" name="Slide Number Placeholder 4"/>
          <p:cNvSpPr>
            <a:spLocks noGrp="1"/>
          </p:cNvSpPr>
          <p:nvPr>
            <p:ph type="sldNum" sz="quarter" idx="12"/>
          </p:nvPr>
        </p:nvSpPr>
        <p:spPr/>
        <p:txBody>
          <a:bodyPr/>
          <a:lstStyle/>
          <a:p>
            <a:r>
              <a:rPr lang="en-GB" dirty="0" smtClean="0">
                <a:solidFill>
                  <a:srgbClr val="888888"/>
                </a:solidFill>
              </a:rPr>
              <a:t>Page </a:t>
            </a:r>
            <a:fld id="{68928AE5-A156-4245-B132-27AD3A5D82E6}" type="slidenum">
              <a:rPr lang="en-GB" smtClean="0">
                <a:solidFill>
                  <a:srgbClr val="888888"/>
                </a:solidFill>
              </a:rPr>
              <a:pPr/>
              <a:t>4</a:t>
            </a:fld>
            <a:endParaRPr lang="en-GB" dirty="0">
              <a:solidFill>
                <a:srgbClr val="888888"/>
              </a:solidFill>
            </a:endParaRPr>
          </a:p>
        </p:txBody>
      </p:sp>
    </p:spTree>
    <p:extLst>
      <p:ext uri="{BB962C8B-B14F-4D97-AF65-F5344CB8AC3E}">
        <p14:creationId xmlns:p14="http://schemas.microsoft.com/office/powerpoint/2010/main" val="34919535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0404" y="458795"/>
            <a:ext cx="9359599" cy="1143000"/>
          </a:xfrm>
        </p:spPr>
        <p:txBody>
          <a:bodyPr/>
          <a:lstStyle/>
          <a:p>
            <a:r>
              <a:rPr lang="en-GB" sz="3200" dirty="0" smtClean="0"/>
              <a:t>Monitoring of the LRC – carried out by the Lisbon Recognition Convention Committee Bureau</a:t>
            </a:r>
            <a:endParaRPr lang="en-GB" sz="3200" dirty="0"/>
          </a:p>
        </p:txBody>
      </p:sp>
      <p:sp>
        <p:nvSpPr>
          <p:cNvPr id="7" name="Content Placeholder 6"/>
          <p:cNvSpPr>
            <a:spLocks noGrp="1"/>
          </p:cNvSpPr>
          <p:nvPr>
            <p:ph idx="1"/>
          </p:nvPr>
        </p:nvSpPr>
        <p:spPr/>
        <p:txBody>
          <a:bodyPr/>
          <a:lstStyle/>
          <a:p>
            <a:endParaRPr lang="en-GB" dirty="0" smtClean="0"/>
          </a:p>
          <a:p>
            <a:r>
              <a:rPr lang="en-US" sz="2800" dirty="0">
                <a:solidFill>
                  <a:schemeClr val="tx2"/>
                </a:solidFill>
              </a:rPr>
              <a:t>The purpose of the monitoring </a:t>
            </a:r>
            <a:r>
              <a:rPr lang="en-US" sz="2800" dirty="0" smtClean="0">
                <a:solidFill>
                  <a:schemeClr val="tx2"/>
                </a:solidFill>
              </a:rPr>
              <a:t>was </a:t>
            </a:r>
            <a:r>
              <a:rPr lang="en-US" sz="2800" dirty="0">
                <a:solidFill>
                  <a:schemeClr val="tx2"/>
                </a:solidFill>
              </a:rPr>
              <a:t>to oversee the implementation of provisions determining the obligations of the Parties of the Convention.</a:t>
            </a:r>
          </a:p>
          <a:p>
            <a:r>
              <a:rPr lang="en-US" sz="2800" dirty="0" smtClean="0">
                <a:solidFill>
                  <a:schemeClr val="tx2"/>
                </a:solidFill>
              </a:rPr>
              <a:t>What regulated </a:t>
            </a:r>
            <a:r>
              <a:rPr lang="en-US" sz="2800" dirty="0">
                <a:solidFill>
                  <a:schemeClr val="tx2"/>
                </a:solidFill>
              </a:rPr>
              <a:t>at national level – the implementation of the LRC provisions by national legal acts;</a:t>
            </a:r>
          </a:p>
          <a:p>
            <a:r>
              <a:rPr lang="en-US" sz="2800" dirty="0">
                <a:solidFill>
                  <a:schemeClr val="tx2"/>
                </a:solidFill>
              </a:rPr>
              <a:t>In case of regulation at institutional level (by HEIs), how </a:t>
            </a:r>
            <a:r>
              <a:rPr lang="en-US" sz="2800" dirty="0" smtClean="0">
                <a:solidFill>
                  <a:schemeClr val="tx2"/>
                </a:solidFill>
              </a:rPr>
              <a:t>do the </a:t>
            </a:r>
            <a:r>
              <a:rPr lang="en-US" sz="2800" dirty="0">
                <a:solidFill>
                  <a:schemeClr val="tx2"/>
                </a:solidFill>
              </a:rPr>
              <a:t>national authorities oversee the internal regulations and oversee the implementation.</a:t>
            </a:r>
          </a:p>
          <a:p>
            <a:pPr marL="0" indent="0">
              <a:buNone/>
            </a:pPr>
            <a:r>
              <a:rPr lang="en-US" dirty="0" smtClean="0"/>
              <a:t> </a:t>
            </a:r>
          </a:p>
        </p:txBody>
      </p:sp>
      <p:sp>
        <p:nvSpPr>
          <p:cNvPr id="2" name="Date Placeholder 1"/>
          <p:cNvSpPr>
            <a:spLocks noGrp="1"/>
          </p:cNvSpPr>
          <p:nvPr>
            <p:ph type="dt" sz="half" idx="10"/>
          </p:nvPr>
        </p:nvSpPr>
        <p:spPr>
          <a:xfrm>
            <a:off x="858838" y="6310226"/>
            <a:ext cx="5113337" cy="216000"/>
          </a:xfrm>
        </p:spPr>
        <p:txBody>
          <a:bodyPr/>
          <a:lstStyle/>
          <a:p>
            <a:endParaRPr lang="en-GB" noProof="0" dirty="0"/>
          </a:p>
        </p:txBody>
      </p:sp>
      <p:sp>
        <p:nvSpPr>
          <p:cNvPr id="4" name="Footer Placeholder 3"/>
          <p:cNvSpPr>
            <a:spLocks noGrp="1"/>
          </p:cNvSpPr>
          <p:nvPr>
            <p:ph type="ftr" sz="quarter" idx="11"/>
          </p:nvPr>
        </p:nvSpPr>
        <p:spPr>
          <a:xfrm>
            <a:off x="10040938" y="458795"/>
            <a:ext cx="1664738" cy="324000"/>
          </a:xfrm>
        </p:spPr>
        <p:txBody>
          <a:bodyPr/>
          <a:lstStyle/>
          <a:p>
            <a:endParaRPr lang="en-GB" dirty="0"/>
          </a:p>
        </p:txBody>
      </p:sp>
      <p:sp>
        <p:nvSpPr>
          <p:cNvPr id="5" name="Slide Number Placeholder 4"/>
          <p:cNvSpPr>
            <a:spLocks noGrp="1"/>
          </p:cNvSpPr>
          <p:nvPr>
            <p:ph type="sldNum" sz="quarter" idx="12"/>
          </p:nvPr>
        </p:nvSpPr>
        <p:spPr/>
        <p:txBody>
          <a:bodyPr/>
          <a:lstStyle/>
          <a:p>
            <a:r>
              <a:rPr lang="en-GB" dirty="0" smtClean="0"/>
              <a:t>Page </a:t>
            </a:r>
            <a:fld id="{68928AE5-A156-4245-B132-27AD3A5D82E6}" type="slidenum">
              <a:rPr lang="en-GB" smtClean="0"/>
              <a:pPr/>
              <a:t>5</a:t>
            </a:fld>
            <a:endParaRPr lang="en-GB" dirty="0"/>
          </a:p>
        </p:txBody>
      </p:sp>
    </p:spTree>
    <p:extLst>
      <p:ext uri="{BB962C8B-B14F-4D97-AF65-F5344CB8AC3E}">
        <p14:creationId xmlns:p14="http://schemas.microsoft.com/office/powerpoint/2010/main" val="7602764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Main provisions of the LRC for monitoring</a:t>
            </a:r>
            <a:endParaRPr lang="en-GB" dirty="0"/>
          </a:p>
        </p:txBody>
      </p:sp>
      <p:sp>
        <p:nvSpPr>
          <p:cNvPr id="7" name="Content Placeholder 6"/>
          <p:cNvSpPr>
            <a:spLocks noGrp="1"/>
          </p:cNvSpPr>
          <p:nvPr>
            <p:ph idx="1"/>
          </p:nvPr>
        </p:nvSpPr>
        <p:spPr/>
        <p:txBody>
          <a:bodyPr/>
          <a:lstStyle/>
          <a:p>
            <a:r>
              <a:rPr lang="en-US" sz="2800" dirty="0" smtClean="0">
                <a:solidFill>
                  <a:schemeClr val="tx2"/>
                </a:solidFill>
              </a:rPr>
              <a:t>Access </a:t>
            </a:r>
            <a:r>
              <a:rPr lang="en-US" sz="2800" dirty="0">
                <a:solidFill>
                  <a:schemeClr val="tx2"/>
                </a:solidFill>
              </a:rPr>
              <a:t>to an assessment</a:t>
            </a:r>
          </a:p>
          <a:p>
            <a:r>
              <a:rPr lang="en-US" sz="2800" dirty="0">
                <a:solidFill>
                  <a:schemeClr val="tx2"/>
                </a:solidFill>
              </a:rPr>
              <a:t>Criteria and procedure</a:t>
            </a:r>
          </a:p>
          <a:p>
            <a:r>
              <a:rPr lang="en-US" sz="2800" dirty="0">
                <a:solidFill>
                  <a:schemeClr val="tx2"/>
                </a:solidFill>
              </a:rPr>
              <a:t>Time limit</a:t>
            </a:r>
          </a:p>
          <a:p>
            <a:r>
              <a:rPr lang="en-US" sz="2800" dirty="0">
                <a:solidFill>
                  <a:schemeClr val="tx2"/>
                </a:solidFill>
              </a:rPr>
              <a:t>Right to appeal</a:t>
            </a:r>
          </a:p>
          <a:p>
            <a:r>
              <a:rPr lang="en-US" sz="2800" dirty="0">
                <a:solidFill>
                  <a:schemeClr val="tx2"/>
                </a:solidFill>
              </a:rPr>
              <a:t>Refugees´ qualifications</a:t>
            </a:r>
          </a:p>
          <a:p>
            <a:r>
              <a:rPr lang="en-US" sz="2800" dirty="0">
                <a:solidFill>
                  <a:schemeClr val="tx2"/>
                </a:solidFill>
              </a:rPr>
              <a:t>Information on education system</a:t>
            </a:r>
          </a:p>
          <a:p>
            <a:r>
              <a:rPr lang="en-US" sz="2800" dirty="0">
                <a:solidFill>
                  <a:schemeClr val="tx2"/>
                </a:solidFill>
              </a:rPr>
              <a:t>Information on higher education institutions</a:t>
            </a:r>
          </a:p>
          <a:p>
            <a:r>
              <a:rPr lang="en-US" sz="2800" dirty="0">
                <a:solidFill>
                  <a:schemeClr val="tx2"/>
                </a:solidFill>
              </a:rPr>
              <a:t>National information </a:t>
            </a:r>
            <a:r>
              <a:rPr lang="en-US" sz="2800" dirty="0" err="1">
                <a:solidFill>
                  <a:schemeClr val="tx2"/>
                </a:solidFill>
              </a:rPr>
              <a:t>centre</a:t>
            </a:r>
            <a:r>
              <a:rPr lang="en-US" sz="2800" dirty="0">
                <a:solidFill>
                  <a:schemeClr val="tx2"/>
                </a:solidFill>
              </a:rPr>
              <a:t> (national ENIC)</a:t>
            </a:r>
          </a:p>
          <a:p>
            <a:r>
              <a:rPr lang="en-US" sz="2800" dirty="0">
                <a:solidFill>
                  <a:schemeClr val="tx2"/>
                </a:solidFill>
              </a:rPr>
              <a:t>Resources to enable the national ENIC to fulfil its functions</a:t>
            </a:r>
          </a:p>
          <a:p>
            <a:pPr marL="0" indent="0">
              <a:buNone/>
            </a:pPr>
            <a:endParaRPr lang="en-GB" dirty="0"/>
          </a:p>
        </p:txBody>
      </p:sp>
      <p:sp>
        <p:nvSpPr>
          <p:cNvPr id="2" name="Date Placeholder 1"/>
          <p:cNvSpPr>
            <a:spLocks noGrp="1"/>
          </p:cNvSpPr>
          <p:nvPr>
            <p:ph type="dt" sz="half" idx="10"/>
          </p:nvPr>
        </p:nvSpPr>
        <p:spPr>
          <a:xfrm>
            <a:off x="858838" y="6310226"/>
            <a:ext cx="5113337" cy="216000"/>
          </a:xfrm>
        </p:spPr>
        <p:txBody>
          <a:bodyPr/>
          <a:lstStyle/>
          <a:p>
            <a:endParaRPr lang="en-GB" dirty="0">
              <a:solidFill>
                <a:srgbClr val="888888"/>
              </a:solidFill>
            </a:endParaRPr>
          </a:p>
        </p:txBody>
      </p:sp>
      <p:sp>
        <p:nvSpPr>
          <p:cNvPr id="4" name="Footer Placeholder 3"/>
          <p:cNvSpPr>
            <a:spLocks noGrp="1"/>
          </p:cNvSpPr>
          <p:nvPr>
            <p:ph type="ftr" sz="quarter" idx="11"/>
          </p:nvPr>
        </p:nvSpPr>
        <p:spPr>
          <a:xfrm>
            <a:off x="10040938" y="458795"/>
            <a:ext cx="1664738" cy="324000"/>
          </a:xfrm>
        </p:spPr>
        <p:txBody>
          <a:bodyPr/>
          <a:lstStyle/>
          <a:p>
            <a:endParaRPr lang="en-GB" dirty="0">
              <a:solidFill>
                <a:srgbClr val="888888"/>
              </a:solidFill>
            </a:endParaRPr>
          </a:p>
        </p:txBody>
      </p:sp>
      <p:sp>
        <p:nvSpPr>
          <p:cNvPr id="5" name="Slide Number Placeholder 4"/>
          <p:cNvSpPr>
            <a:spLocks noGrp="1"/>
          </p:cNvSpPr>
          <p:nvPr>
            <p:ph type="sldNum" sz="quarter" idx="12"/>
          </p:nvPr>
        </p:nvSpPr>
        <p:spPr/>
        <p:txBody>
          <a:bodyPr/>
          <a:lstStyle/>
          <a:p>
            <a:r>
              <a:rPr lang="en-GB" dirty="0" smtClean="0">
                <a:solidFill>
                  <a:srgbClr val="888888"/>
                </a:solidFill>
              </a:rPr>
              <a:t>Page </a:t>
            </a:r>
            <a:fld id="{68928AE5-A156-4245-B132-27AD3A5D82E6}" type="slidenum">
              <a:rPr lang="en-GB" smtClean="0">
                <a:solidFill>
                  <a:srgbClr val="888888"/>
                </a:solidFill>
              </a:rPr>
              <a:pPr/>
              <a:t>6</a:t>
            </a:fld>
            <a:endParaRPr lang="en-GB" dirty="0">
              <a:solidFill>
                <a:srgbClr val="888888"/>
              </a:solidFill>
            </a:endParaRPr>
          </a:p>
        </p:txBody>
      </p:sp>
    </p:spTree>
    <p:extLst>
      <p:ext uri="{BB962C8B-B14F-4D97-AF65-F5344CB8AC3E}">
        <p14:creationId xmlns:p14="http://schemas.microsoft.com/office/powerpoint/2010/main" val="1676595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2800" dirty="0" smtClean="0"/>
              <a:t>Monitoring of LRC</a:t>
            </a:r>
            <a:endParaRPr lang="en-GB" sz="2800" dirty="0"/>
          </a:p>
        </p:txBody>
      </p:sp>
      <p:sp>
        <p:nvSpPr>
          <p:cNvPr id="7" name="Content Placeholder 6"/>
          <p:cNvSpPr>
            <a:spLocks noGrp="1"/>
          </p:cNvSpPr>
          <p:nvPr>
            <p:ph idx="1"/>
          </p:nvPr>
        </p:nvSpPr>
        <p:spPr/>
        <p:txBody>
          <a:bodyPr/>
          <a:lstStyle/>
          <a:p>
            <a:endParaRPr lang="en-GB" dirty="0" smtClean="0"/>
          </a:p>
          <a:p>
            <a:r>
              <a:rPr lang="en-US" sz="2800" dirty="0">
                <a:solidFill>
                  <a:schemeClr val="tx2"/>
                </a:solidFill>
              </a:rPr>
              <a:t>In addition to the monitoring of main provisions of the LRC, the plan was to review:</a:t>
            </a:r>
          </a:p>
          <a:p>
            <a:endParaRPr lang="en-US" sz="2800" dirty="0">
              <a:solidFill>
                <a:schemeClr val="tx2"/>
              </a:solidFill>
            </a:endParaRPr>
          </a:p>
          <a:p>
            <a:r>
              <a:rPr lang="en-US" sz="2800" dirty="0">
                <a:solidFill>
                  <a:schemeClr val="tx2"/>
                </a:solidFill>
              </a:rPr>
              <a:t>how </a:t>
            </a:r>
            <a:r>
              <a:rPr lang="en-US" sz="2800" dirty="0" smtClean="0">
                <a:solidFill>
                  <a:schemeClr val="tx2"/>
                </a:solidFill>
              </a:rPr>
              <a:t>do the </a:t>
            </a:r>
            <a:r>
              <a:rPr lang="en-US" sz="2800" dirty="0">
                <a:solidFill>
                  <a:schemeClr val="tx2"/>
                </a:solidFill>
              </a:rPr>
              <a:t>Parties interpret ‘substantial difference’ and whether there are </a:t>
            </a:r>
            <a:r>
              <a:rPr lang="en-US" sz="2800" dirty="0" smtClean="0">
                <a:solidFill>
                  <a:schemeClr val="tx2"/>
                </a:solidFill>
              </a:rPr>
              <a:t>regulations of the term substantial differences</a:t>
            </a:r>
            <a:endParaRPr lang="en-US" sz="2800" dirty="0">
              <a:solidFill>
                <a:schemeClr val="tx2"/>
              </a:solidFill>
            </a:endParaRPr>
          </a:p>
          <a:p>
            <a:endParaRPr lang="en-US" sz="2800" dirty="0">
              <a:solidFill>
                <a:schemeClr val="tx2"/>
              </a:solidFill>
            </a:endParaRPr>
          </a:p>
          <a:p>
            <a:r>
              <a:rPr lang="en-US" sz="2800" dirty="0" smtClean="0">
                <a:solidFill>
                  <a:schemeClr val="tx2"/>
                </a:solidFill>
              </a:rPr>
              <a:t>how </a:t>
            </a:r>
            <a:r>
              <a:rPr lang="en-US" sz="2800" dirty="0">
                <a:solidFill>
                  <a:schemeClr val="tx2"/>
                </a:solidFill>
              </a:rPr>
              <a:t>the recognition of qualifications held by refugees is translated in national legislation.</a:t>
            </a:r>
          </a:p>
        </p:txBody>
      </p:sp>
      <p:sp>
        <p:nvSpPr>
          <p:cNvPr id="2" name="Date Placeholder 1"/>
          <p:cNvSpPr>
            <a:spLocks noGrp="1"/>
          </p:cNvSpPr>
          <p:nvPr>
            <p:ph type="dt" sz="half" idx="10"/>
          </p:nvPr>
        </p:nvSpPr>
        <p:spPr>
          <a:xfrm>
            <a:off x="858838" y="6310226"/>
            <a:ext cx="5113337" cy="216000"/>
          </a:xfrm>
        </p:spPr>
        <p:txBody>
          <a:bodyPr/>
          <a:lstStyle/>
          <a:p>
            <a:endParaRPr lang="en-GB" dirty="0">
              <a:solidFill>
                <a:srgbClr val="888888"/>
              </a:solidFill>
            </a:endParaRPr>
          </a:p>
        </p:txBody>
      </p:sp>
      <p:sp>
        <p:nvSpPr>
          <p:cNvPr id="4" name="Footer Placeholder 3"/>
          <p:cNvSpPr>
            <a:spLocks noGrp="1"/>
          </p:cNvSpPr>
          <p:nvPr>
            <p:ph type="ftr" sz="quarter" idx="11"/>
          </p:nvPr>
        </p:nvSpPr>
        <p:spPr>
          <a:xfrm>
            <a:off x="10040938" y="458795"/>
            <a:ext cx="1664738" cy="324000"/>
          </a:xfrm>
        </p:spPr>
        <p:txBody>
          <a:bodyPr/>
          <a:lstStyle/>
          <a:p>
            <a:endParaRPr lang="en-GB" dirty="0">
              <a:solidFill>
                <a:srgbClr val="888888"/>
              </a:solidFill>
            </a:endParaRPr>
          </a:p>
        </p:txBody>
      </p:sp>
      <p:sp>
        <p:nvSpPr>
          <p:cNvPr id="5" name="Slide Number Placeholder 4"/>
          <p:cNvSpPr>
            <a:spLocks noGrp="1"/>
          </p:cNvSpPr>
          <p:nvPr>
            <p:ph type="sldNum" sz="quarter" idx="12"/>
          </p:nvPr>
        </p:nvSpPr>
        <p:spPr/>
        <p:txBody>
          <a:bodyPr/>
          <a:lstStyle/>
          <a:p>
            <a:r>
              <a:rPr lang="en-GB" dirty="0" smtClean="0">
                <a:solidFill>
                  <a:srgbClr val="888888"/>
                </a:solidFill>
              </a:rPr>
              <a:t>Page </a:t>
            </a:r>
            <a:fld id="{68928AE5-A156-4245-B132-27AD3A5D82E6}" type="slidenum">
              <a:rPr lang="en-GB" smtClean="0">
                <a:solidFill>
                  <a:srgbClr val="888888"/>
                </a:solidFill>
              </a:rPr>
              <a:pPr/>
              <a:t>7</a:t>
            </a:fld>
            <a:endParaRPr lang="en-GB" dirty="0">
              <a:solidFill>
                <a:srgbClr val="888888"/>
              </a:solidFill>
            </a:endParaRPr>
          </a:p>
        </p:txBody>
      </p:sp>
    </p:spTree>
    <p:extLst>
      <p:ext uri="{BB962C8B-B14F-4D97-AF65-F5344CB8AC3E}">
        <p14:creationId xmlns:p14="http://schemas.microsoft.com/office/powerpoint/2010/main" val="16765951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Monitoring of LRC</a:t>
            </a:r>
            <a:endParaRPr lang="en-GB" dirty="0"/>
          </a:p>
        </p:txBody>
      </p:sp>
      <p:sp>
        <p:nvSpPr>
          <p:cNvPr id="7" name="Content Placeholder 6"/>
          <p:cNvSpPr>
            <a:spLocks noGrp="1"/>
          </p:cNvSpPr>
          <p:nvPr>
            <p:ph idx="1"/>
          </p:nvPr>
        </p:nvSpPr>
        <p:spPr/>
        <p:txBody>
          <a:bodyPr/>
          <a:lstStyle/>
          <a:p>
            <a:endParaRPr lang="en-GB" dirty="0" smtClean="0"/>
          </a:p>
          <a:p>
            <a:r>
              <a:rPr lang="en-US" sz="3200" dirty="0">
                <a:solidFill>
                  <a:schemeClr val="tx2"/>
                </a:solidFill>
              </a:rPr>
              <a:t>The questionnaire was sent to 53 States Parties to the LRC</a:t>
            </a:r>
          </a:p>
          <a:p>
            <a:r>
              <a:rPr lang="en-US" sz="3200" dirty="0" smtClean="0">
                <a:solidFill>
                  <a:schemeClr val="tx2"/>
                </a:solidFill>
              </a:rPr>
              <a:t>Replies </a:t>
            </a:r>
            <a:r>
              <a:rPr lang="en-US" sz="3200" dirty="0">
                <a:solidFill>
                  <a:schemeClr val="tx2"/>
                </a:solidFill>
              </a:rPr>
              <a:t>were received from 47 </a:t>
            </a:r>
            <a:r>
              <a:rPr lang="en-US" sz="3200" dirty="0" smtClean="0">
                <a:solidFill>
                  <a:schemeClr val="tx2"/>
                </a:solidFill>
              </a:rPr>
              <a:t>countries</a:t>
            </a:r>
          </a:p>
          <a:p>
            <a:r>
              <a:rPr lang="da-DK" sz="3200" dirty="0" err="1" smtClean="0">
                <a:solidFill>
                  <a:schemeClr val="tx2"/>
                </a:solidFill>
              </a:rPr>
              <a:t>Additional</a:t>
            </a:r>
            <a:r>
              <a:rPr lang="da-DK" sz="3200" dirty="0" smtClean="0">
                <a:solidFill>
                  <a:schemeClr val="tx2"/>
                </a:solidFill>
              </a:rPr>
              <a:t> 3 </a:t>
            </a:r>
            <a:r>
              <a:rPr lang="da-DK" sz="3200" dirty="0" err="1" smtClean="0">
                <a:solidFill>
                  <a:schemeClr val="tx2"/>
                </a:solidFill>
              </a:rPr>
              <a:t>countries</a:t>
            </a:r>
            <a:r>
              <a:rPr lang="da-DK" sz="3200" dirty="0" smtClean="0">
                <a:solidFill>
                  <a:schemeClr val="tx2"/>
                </a:solidFill>
              </a:rPr>
              <a:t> have </a:t>
            </a:r>
            <a:r>
              <a:rPr lang="da-DK" sz="3200" dirty="0" err="1" smtClean="0">
                <a:solidFill>
                  <a:schemeClr val="tx2"/>
                </a:solidFill>
              </a:rPr>
              <a:t>answered</a:t>
            </a:r>
            <a:r>
              <a:rPr lang="da-DK" sz="3200" dirty="0" smtClean="0">
                <a:solidFill>
                  <a:schemeClr val="tx2"/>
                </a:solidFill>
              </a:rPr>
              <a:t> </a:t>
            </a:r>
            <a:r>
              <a:rPr lang="da-DK" sz="3200" dirty="0" err="1" smtClean="0">
                <a:solidFill>
                  <a:schemeClr val="tx2"/>
                </a:solidFill>
              </a:rPr>
              <a:t>after</a:t>
            </a:r>
            <a:r>
              <a:rPr lang="da-DK" sz="3200" dirty="0" smtClean="0">
                <a:solidFill>
                  <a:schemeClr val="tx2"/>
                </a:solidFill>
              </a:rPr>
              <a:t> the </a:t>
            </a:r>
            <a:r>
              <a:rPr lang="da-DK" sz="3200" dirty="0" err="1" smtClean="0">
                <a:solidFill>
                  <a:schemeClr val="tx2"/>
                </a:solidFill>
              </a:rPr>
              <a:t>convention</a:t>
            </a:r>
            <a:r>
              <a:rPr lang="da-DK" sz="3200" dirty="0" smtClean="0">
                <a:solidFill>
                  <a:schemeClr val="tx2"/>
                </a:solidFill>
              </a:rPr>
              <a:t> meeting in Paris end of </a:t>
            </a:r>
            <a:r>
              <a:rPr lang="da-DK" sz="3200" dirty="0" err="1" smtClean="0">
                <a:solidFill>
                  <a:schemeClr val="tx2"/>
                </a:solidFill>
              </a:rPr>
              <a:t>February</a:t>
            </a:r>
            <a:endParaRPr lang="da-DK" sz="3200" dirty="0" smtClean="0">
              <a:solidFill>
                <a:schemeClr val="tx2"/>
              </a:solidFill>
            </a:endParaRPr>
          </a:p>
          <a:p>
            <a:r>
              <a:rPr lang="da-DK" sz="3200" dirty="0" smtClean="0">
                <a:solidFill>
                  <a:schemeClr val="tx2"/>
                </a:solidFill>
              </a:rPr>
              <a:t>The </a:t>
            </a:r>
            <a:r>
              <a:rPr lang="da-DK" sz="3200" dirty="0" err="1" smtClean="0">
                <a:solidFill>
                  <a:schemeClr val="tx2"/>
                </a:solidFill>
              </a:rPr>
              <a:t>monitoring</a:t>
            </a:r>
            <a:r>
              <a:rPr lang="da-DK" sz="3200" dirty="0" smtClean="0">
                <a:solidFill>
                  <a:schemeClr val="tx2"/>
                </a:solidFill>
              </a:rPr>
              <a:t> </a:t>
            </a:r>
            <a:r>
              <a:rPr lang="da-DK" sz="3200" dirty="0" err="1" smtClean="0">
                <a:solidFill>
                  <a:schemeClr val="tx2"/>
                </a:solidFill>
              </a:rPr>
              <a:t>report</a:t>
            </a:r>
            <a:r>
              <a:rPr lang="da-DK" sz="3200" dirty="0" smtClean="0">
                <a:solidFill>
                  <a:schemeClr val="tx2"/>
                </a:solidFill>
              </a:rPr>
              <a:t> </a:t>
            </a:r>
            <a:r>
              <a:rPr lang="da-DK" sz="3200" dirty="0" err="1" smtClean="0">
                <a:solidFill>
                  <a:schemeClr val="tx2"/>
                </a:solidFill>
              </a:rPr>
              <a:t>was</a:t>
            </a:r>
            <a:r>
              <a:rPr lang="da-DK" sz="3200" dirty="0" smtClean="0">
                <a:solidFill>
                  <a:schemeClr val="tx2"/>
                </a:solidFill>
              </a:rPr>
              <a:t> </a:t>
            </a:r>
            <a:r>
              <a:rPr lang="da-DK" sz="3200" dirty="0" err="1" smtClean="0">
                <a:solidFill>
                  <a:schemeClr val="tx2"/>
                </a:solidFill>
              </a:rPr>
              <a:t>published</a:t>
            </a:r>
            <a:r>
              <a:rPr lang="da-DK" sz="3200" dirty="0" smtClean="0">
                <a:solidFill>
                  <a:schemeClr val="tx2"/>
                </a:solidFill>
              </a:rPr>
              <a:t> in </a:t>
            </a:r>
            <a:r>
              <a:rPr lang="da-DK" sz="3200" dirty="0" err="1" smtClean="0">
                <a:solidFill>
                  <a:schemeClr val="tx2"/>
                </a:solidFill>
              </a:rPr>
              <a:t>July</a:t>
            </a:r>
            <a:r>
              <a:rPr lang="da-DK" sz="3200" dirty="0" smtClean="0">
                <a:solidFill>
                  <a:schemeClr val="tx2"/>
                </a:solidFill>
              </a:rPr>
              <a:t> 2016</a:t>
            </a:r>
            <a:endParaRPr lang="en-US" sz="3200" dirty="0">
              <a:solidFill>
                <a:schemeClr val="tx2"/>
              </a:solidFill>
            </a:endParaRPr>
          </a:p>
        </p:txBody>
      </p:sp>
      <p:sp>
        <p:nvSpPr>
          <p:cNvPr id="2" name="Date Placeholder 1"/>
          <p:cNvSpPr>
            <a:spLocks noGrp="1"/>
          </p:cNvSpPr>
          <p:nvPr>
            <p:ph type="dt" sz="half" idx="10"/>
          </p:nvPr>
        </p:nvSpPr>
        <p:spPr>
          <a:xfrm>
            <a:off x="858838" y="6310226"/>
            <a:ext cx="5113337" cy="216000"/>
          </a:xfrm>
        </p:spPr>
        <p:txBody>
          <a:bodyPr/>
          <a:lstStyle/>
          <a:p>
            <a:endParaRPr lang="en-GB" dirty="0">
              <a:solidFill>
                <a:srgbClr val="888888"/>
              </a:solidFill>
            </a:endParaRPr>
          </a:p>
        </p:txBody>
      </p:sp>
      <p:sp>
        <p:nvSpPr>
          <p:cNvPr id="4" name="Footer Placeholder 3"/>
          <p:cNvSpPr>
            <a:spLocks noGrp="1"/>
          </p:cNvSpPr>
          <p:nvPr>
            <p:ph type="ftr" sz="quarter" idx="11"/>
          </p:nvPr>
        </p:nvSpPr>
        <p:spPr>
          <a:xfrm>
            <a:off x="10040938" y="458795"/>
            <a:ext cx="1664738" cy="324000"/>
          </a:xfrm>
        </p:spPr>
        <p:txBody>
          <a:bodyPr/>
          <a:lstStyle/>
          <a:p>
            <a:endParaRPr lang="en-GB" dirty="0">
              <a:solidFill>
                <a:srgbClr val="888888"/>
              </a:solidFill>
            </a:endParaRPr>
          </a:p>
        </p:txBody>
      </p:sp>
      <p:sp>
        <p:nvSpPr>
          <p:cNvPr id="5" name="Slide Number Placeholder 4"/>
          <p:cNvSpPr>
            <a:spLocks noGrp="1"/>
          </p:cNvSpPr>
          <p:nvPr>
            <p:ph type="sldNum" sz="quarter" idx="12"/>
          </p:nvPr>
        </p:nvSpPr>
        <p:spPr/>
        <p:txBody>
          <a:bodyPr/>
          <a:lstStyle/>
          <a:p>
            <a:r>
              <a:rPr lang="en-GB" dirty="0" smtClean="0">
                <a:solidFill>
                  <a:srgbClr val="888888"/>
                </a:solidFill>
              </a:rPr>
              <a:t>Page </a:t>
            </a:r>
            <a:fld id="{68928AE5-A156-4245-B132-27AD3A5D82E6}" type="slidenum">
              <a:rPr lang="en-GB" smtClean="0">
                <a:solidFill>
                  <a:srgbClr val="888888"/>
                </a:solidFill>
              </a:rPr>
              <a:pPr/>
              <a:t>8</a:t>
            </a:fld>
            <a:endParaRPr lang="en-GB" dirty="0">
              <a:solidFill>
                <a:srgbClr val="888888"/>
              </a:solidFill>
            </a:endParaRPr>
          </a:p>
        </p:txBody>
      </p:sp>
    </p:spTree>
    <p:extLst>
      <p:ext uri="{BB962C8B-B14F-4D97-AF65-F5344CB8AC3E}">
        <p14:creationId xmlns:p14="http://schemas.microsoft.com/office/powerpoint/2010/main" val="1676595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Criteria and procedures</a:t>
            </a:r>
            <a:endParaRPr lang="en-GB" dirty="0"/>
          </a:p>
        </p:txBody>
      </p:sp>
      <p:sp>
        <p:nvSpPr>
          <p:cNvPr id="7" name="Content Placeholder 6"/>
          <p:cNvSpPr>
            <a:spLocks noGrp="1"/>
          </p:cNvSpPr>
          <p:nvPr>
            <p:ph idx="1"/>
          </p:nvPr>
        </p:nvSpPr>
        <p:spPr/>
        <p:txBody>
          <a:bodyPr/>
          <a:lstStyle/>
          <a:p>
            <a:r>
              <a:rPr lang="en-US" sz="3200" dirty="0" smtClean="0">
                <a:solidFill>
                  <a:schemeClr val="tx2"/>
                </a:solidFill>
              </a:rPr>
              <a:t>In </a:t>
            </a:r>
            <a:r>
              <a:rPr lang="en-US" sz="3200" dirty="0">
                <a:solidFill>
                  <a:schemeClr val="tx2"/>
                </a:solidFill>
              </a:rPr>
              <a:t>practice only 28 of the countries (+ 6 partially) surveyed have regulations on the criteria and procedures.</a:t>
            </a:r>
          </a:p>
          <a:p>
            <a:r>
              <a:rPr lang="en-US" sz="3200" dirty="0">
                <a:solidFill>
                  <a:schemeClr val="tx2"/>
                </a:solidFill>
              </a:rPr>
              <a:t>In most cases procedures are regulated in detail but criteria are usually </a:t>
            </a:r>
            <a:r>
              <a:rPr lang="en-US" sz="3200" dirty="0" smtClean="0">
                <a:solidFill>
                  <a:schemeClr val="tx2"/>
                </a:solidFill>
              </a:rPr>
              <a:t>defined at a very general level</a:t>
            </a:r>
          </a:p>
          <a:p>
            <a:r>
              <a:rPr lang="en-US" sz="3200" dirty="0">
                <a:solidFill>
                  <a:schemeClr val="tx2"/>
                </a:solidFill>
              </a:rPr>
              <a:t>4 countries only have detailed regulations governing all the relevant </a:t>
            </a:r>
            <a:r>
              <a:rPr lang="en-US" sz="3200" dirty="0" smtClean="0">
                <a:solidFill>
                  <a:schemeClr val="tx2"/>
                </a:solidFill>
              </a:rPr>
              <a:t>elements: time limit-fee </a:t>
            </a:r>
            <a:r>
              <a:rPr lang="en-US" sz="3200" dirty="0">
                <a:solidFill>
                  <a:schemeClr val="tx2"/>
                </a:solidFill>
              </a:rPr>
              <a:t>or </a:t>
            </a:r>
            <a:r>
              <a:rPr lang="en-US" sz="3200" dirty="0" smtClean="0">
                <a:solidFill>
                  <a:schemeClr val="tx2"/>
                </a:solidFill>
              </a:rPr>
              <a:t>free - required documents -description </a:t>
            </a:r>
            <a:r>
              <a:rPr lang="en-US" sz="3200" dirty="0">
                <a:solidFill>
                  <a:schemeClr val="tx2"/>
                </a:solidFill>
              </a:rPr>
              <a:t>of the assessment </a:t>
            </a:r>
            <a:r>
              <a:rPr lang="en-US" sz="3200" dirty="0" smtClean="0">
                <a:solidFill>
                  <a:schemeClr val="tx2"/>
                </a:solidFill>
              </a:rPr>
              <a:t>process -status </a:t>
            </a:r>
            <a:r>
              <a:rPr lang="en-US" sz="3200" dirty="0">
                <a:solidFill>
                  <a:schemeClr val="tx2"/>
                </a:solidFill>
              </a:rPr>
              <a:t>of report</a:t>
            </a:r>
          </a:p>
          <a:p>
            <a:endParaRPr lang="en-US" sz="3200" dirty="0">
              <a:solidFill>
                <a:schemeClr val="tx2"/>
              </a:solidFill>
            </a:endParaRPr>
          </a:p>
          <a:p>
            <a:pPr marL="0" indent="0">
              <a:buNone/>
            </a:pPr>
            <a:endParaRPr lang="en-GB" dirty="0" smtClean="0"/>
          </a:p>
          <a:p>
            <a:pPr marL="0" indent="0">
              <a:buNone/>
            </a:pPr>
            <a:endParaRPr lang="en-GB" dirty="0"/>
          </a:p>
        </p:txBody>
      </p:sp>
      <p:sp>
        <p:nvSpPr>
          <p:cNvPr id="2" name="Date Placeholder 1"/>
          <p:cNvSpPr>
            <a:spLocks noGrp="1"/>
          </p:cNvSpPr>
          <p:nvPr>
            <p:ph type="dt" sz="half" idx="10"/>
          </p:nvPr>
        </p:nvSpPr>
        <p:spPr>
          <a:xfrm>
            <a:off x="858838" y="6310226"/>
            <a:ext cx="5113337" cy="216000"/>
          </a:xfrm>
        </p:spPr>
        <p:txBody>
          <a:bodyPr/>
          <a:lstStyle/>
          <a:p>
            <a:endParaRPr lang="en-GB" dirty="0">
              <a:solidFill>
                <a:srgbClr val="888888"/>
              </a:solidFill>
            </a:endParaRPr>
          </a:p>
        </p:txBody>
      </p:sp>
      <p:sp>
        <p:nvSpPr>
          <p:cNvPr id="4" name="Footer Placeholder 3"/>
          <p:cNvSpPr>
            <a:spLocks noGrp="1"/>
          </p:cNvSpPr>
          <p:nvPr>
            <p:ph type="ftr" sz="quarter" idx="11"/>
          </p:nvPr>
        </p:nvSpPr>
        <p:spPr>
          <a:xfrm>
            <a:off x="10040938" y="458795"/>
            <a:ext cx="1664738" cy="324000"/>
          </a:xfrm>
        </p:spPr>
        <p:txBody>
          <a:bodyPr/>
          <a:lstStyle/>
          <a:p>
            <a:endParaRPr lang="en-GB" dirty="0">
              <a:solidFill>
                <a:srgbClr val="888888"/>
              </a:solidFill>
            </a:endParaRPr>
          </a:p>
        </p:txBody>
      </p:sp>
      <p:sp>
        <p:nvSpPr>
          <p:cNvPr id="5" name="Slide Number Placeholder 4"/>
          <p:cNvSpPr>
            <a:spLocks noGrp="1"/>
          </p:cNvSpPr>
          <p:nvPr>
            <p:ph type="sldNum" sz="quarter" idx="12"/>
          </p:nvPr>
        </p:nvSpPr>
        <p:spPr/>
        <p:txBody>
          <a:bodyPr/>
          <a:lstStyle/>
          <a:p>
            <a:r>
              <a:rPr lang="en-GB" dirty="0" smtClean="0">
                <a:solidFill>
                  <a:srgbClr val="888888"/>
                </a:solidFill>
              </a:rPr>
              <a:t>Page </a:t>
            </a:r>
            <a:fld id="{68928AE5-A156-4245-B132-27AD3A5D82E6}" type="slidenum">
              <a:rPr lang="en-GB" smtClean="0">
                <a:solidFill>
                  <a:srgbClr val="888888"/>
                </a:solidFill>
              </a:rPr>
              <a:pPr/>
              <a:t>9</a:t>
            </a:fld>
            <a:endParaRPr lang="en-GB" dirty="0">
              <a:solidFill>
                <a:srgbClr val="888888"/>
              </a:solidFill>
            </a:endParaRPr>
          </a:p>
        </p:txBody>
      </p:sp>
    </p:spTree>
    <p:extLst>
      <p:ext uri="{BB962C8B-B14F-4D97-AF65-F5344CB8AC3E}">
        <p14:creationId xmlns:p14="http://schemas.microsoft.com/office/powerpoint/2010/main" val="2598504281"/>
      </p:ext>
    </p:extLst>
  </p:cSld>
  <p:clrMapOvr>
    <a:masterClrMapping/>
  </p:clrMapOvr>
  <p:timing>
    <p:tnLst>
      <p:par>
        <p:cTn id="1" dur="indefinite" restart="never" nodeType="tmRoot"/>
      </p:par>
    </p:tnLst>
  </p:timing>
</p:sld>
</file>

<file path=ppt/theme/theme1.xml><?xml version="1.0" encoding="utf-8"?>
<a:theme xmlns:a="http://schemas.openxmlformats.org/drawingml/2006/main" name="UDS UK PowerPoint skabelon">
  <a:themeElements>
    <a:clrScheme name="FIVU  Grå-Grundfarver">
      <a:dk1>
        <a:srgbClr val="888888"/>
      </a:dk1>
      <a:lt1>
        <a:sysClr val="window" lastClr="FFFFFF"/>
      </a:lt1>
      <a:dk2>
        <a:srgbClr val="464646"/>
      </a:dk2>
      <a:lt2>
        <a:srgbClr val="D2D2D2"/>
      </a:lt2>
      <a:accent1>
        <a:srgbClr val="19528F"/>
      </a:accent1>
      <a:accent2>
        <a:srgbClr val="646464"/>
      </a:accent2>
      <a:accent3>
        <a:srgbClr val="BE0028"/>
      </a:accent3>
      <a:accent4>
        <a:srgbClr val="464646"/>
      </a:accent4>
      <a:accent5>
        <a:srgbClr val="239448"/>
      </a:accent5>
      <a:accent6>
        <a:srgbClr val="FFE60A"/>
      </a:accent6>
      <a:hlink>
        <a:srgbClr val="0000FF"/>
      </a:hlink>
      <a:folHlink>
        <a:srgbClr val="80008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2D2D2"/>
        </a:solidFill>
        <a:ln>
          <a:solidFill>
            <a:srgbClr val="D2D2D2"/>
          </a:solidFill>
        </a:ln>
      </a:spPr>
      <a:bodyPr rtlCol="0" anchor="ctr"/>
      <a:lstStyle>
        <a:defPPr algn="ctr">
          <a:defRPr sz="18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rgbClr val="787878"/>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dirty="0" err="1" smtClean="0">
            <a:solidFill>
              <a:schemeClr val="tx1"/>
            </a:solidFill>
          </a:defRPr>
        </a:defPPr>
      </a:lstStyle>
    </a:txDef>
  </a:objectDefaults>
  <a:extraClrSchemeLst/>
</a:theme>
</file>

<file path=ppt/theme/theme2.xml><?xml version="1.0" encoding="utf-8"?>
<a:theme xmlns:a="http://schemas.openxmlformats.org/drawingml/2006/main" name="FIVU Blå-Grøn">
  <a:themeElements>
    <a:clrScheme name="FIVU  Blå-Grøn">
      <a:dk1>
        <a:srgbClr val="888888"/>
      </a:dk1>
      <a:lt1>
        <a:sysClr val="window" lastClr="FFFFFF"/>
      </a:lt1>
      <a:dk2>
        <a:srgbClr val="17124D"/>
      </a:dk2>
      <a:lt2>
        <a:srgbClr val="D2D2D2"/>
      </a:lt2>
      <a:accent1>
        <a:srgbClr val="A7D3EC"/>
      </a:accent1>
      <a:accent2>
        <a:srgbClr val="5AB4E6"/>
      </a:accent2>
      <a:accent3>
        <a:srgbClr val="19528F"/>
      </a:accent3>
      <a:accent4>
        <a:srgbClr val="89BB86"/>
      </a:accent4>
      <a:accent5>
        <a:srgbClr val="239448"/>
      </a:accent5>
      <a:accent6>
        <a:srgbClr val="003C00"/>
      </a:accent6>
      <a:hlink>
        <a:srgbClr val="0000FF"/>
      </a:hlink>
      <a:folHlink>
        <a:srgbClr val="80008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2D2D2"/>
        </a:solidFill>
        <a:ln>
          <a:solidFill>
            <a:srgbClr val="D2D2D2"/>
          </a:solidFill>
        </a:ln>
      </a:spPr>
      <a:bodyPr rtlCol="0" anchor="ctr"/>
      <a:lstStyle>
        <a:defPPr algn="ctr">
          <a:defRPr sz="18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rgbClr val="787878"/>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dirty="0" err="1" smtClean="0">
            <a:solidFill>
              <a:schemeClr val="tx1"/>
            </a:solidFill>
          </a:defRPr>
        </a:defPPr>
      </a:lstStyle>
    </a:txDef>
  </a:objectDefaults>
  <a:extraClrSchemeLst/>
</a:theme>
</file>

<file path=ppt/theme/theme3.xml><?xml version="1.0" encoding="utf-8"?>
<a:theme xmlns:a="http://schemas.openxmlformats.org/drawingml/2006/main" name="FIVU Gul-Orange-Rød">
  <a:themeElements>
    <a:clrScheme name="FIVU  Gul-Orange-Rød">
      <a:dk1>
        <a:srgbClr val="888888"/>
      </a:dk1>
      <a:lt1>
        <a:sysClr val="window" lastClr="FFFFFF"/>
      </a:lt1>
      <a:dk2>
        <a:srgbClr val="17124D"/>
      </a:dk2>
      <a:lt2>
        <a:srgbClr val="D2D2D2"/>
      </a:lt2>
      <a:accent1>
        <a:srgbClr val="FCF0C4"/>
      </a:accent1>
      <a:accent2>
        <a:srgbClr val="FFE60A"/>
      </a:accent2>
      <a:accent3>
        <a:srgbClr val="CC223F"/>
      </a:accent3>
      <a:accent4>
        <a:srgbClr val="E6821E"/>
      </a:accent4>
      <a:accent5>
        <a:srgbClr val="BE0028"/>
      </a:accent5>
      <a:accent6>
        <a:srgbClr val="6C103E"/>
      </a:accent6>
      <a:hlink>
        <a:srgbClr val="0000FF"/>
      </a:hlink>
      <a:folHlink>
        <a:srgbClr val="80008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2D2D2"/>
        </a:solidFill>
        <a:ln>
          <a:solidFill>
            <a:srgbClr val="D2D2D2"/>
          </a:solidFill>
        </a:ln>
      </a:spPr>
      <a:bodyPr rtlCol="0" anchor="ctr"/>
      <a:lstStyle>
        <a:defPPr algn="ctr">
          <a:defRPr sz="18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rgbClr val="787878"/>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dirty="0" err="1" smtClean="0">
            <a:solidFill>
              <a:schemeClr val="tx1"/>
            </a:solidFill>
          </a:defRPr>
        </a:defPPr>
      </a:lstStyle>
    </a:txDef>
  </a:objectDefaults>
  <a:extraClrSchemeLst/>
</a:theme>
</file>

<file path=ppt/theme/theme4.xml><?xml version="1.0" encoding="utf-8"?>
<a:theme xmlns:a="http://schemas.openxmlformats.org/drawingml/2006/main" name="FIVU Rød-Rosa-Violet">
  <a:themeElements>
    <a:clrScheme name="FIVU Rød Rosa Violet">
      <a:dk1>
        <a:srgbClr val="888888"/>
      </a:dk1>
      <a:lt1>
        <a:sysClr val="window" lastClr="FFFFFF"/>
      </a:lt1>
      <a:dk2>
        <a:srgbClr val="464646"/>
      </a:dk2>
      <a:lt2>
        <a:srgbClr val="FCF0C4"/>
      </a:lt2>
      <a:accent1>
        <a:srgbClr val="46328C"/>
      </a:accent1>
      <a:accent2>
        <a:srgbClr val="9586BB"/>
      </a:accent2>
      <a:accent3>
        <a:srgbClr val="D9A5C8"/>
      </a:accent3>
      <a:accent4>
        <a:srgbClr val="BE1478"/>
      </a:accent4>
      <a:accent5>
        <a:srgbClr val="DA90AE"/>
      </a:accent5>
      <a:accent6>
        <a:srgbClr val="CC223F"/>
      </a:accent6>
      <a:hlink>
        <a:srgbClr val="0000FF"/>
      </a:hlink>
      <a:folHlink>
        <a:srgbClr val="80008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2D2D2"/>
        </a:solidFill>
        <a:ln>
          <a:solidFill>
            <a:srgbClr val="D2D2D2"/>
          </a:solidFill>
        </a:ln>
      </a:spPr>
      <a:bodyPr rtlCol="0" anchor="ctr"/>
      <a:lstStyle>
        <a:defPPr algn="ctr">
          <a:defRPr sz="18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rgbClr val="787878"/>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dirty="0" err="1" smtClean="0">
            <a:solidFill>
              <a:schemeClr val="tx1"/>
            </a:solidFill>
          </a:defRPr>
        </a:defPPr>
      </a:lstStyle>
    </a:tx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UDS UK PowerPoint skabelon</Template>
  <TotalTime>0</TotalTime>
  <Words>1274</Words>
  <Application>Microsoft Office PowerPoint</Application>
  <PresentationFormat>Benutzerdefiniert</PresentationFormat>
  <Paragraphs>195</Paragraphs>
  <Slides>20</Slides>
  <Notes>20</Notes>
  <HiddenSlides>0</HiddenSlides>
  <MMClips>0</MMClips>
  <ScaleCrop>false</ScaleCrop>
  <HeadingPairs>
    <vt:vector size="4" baseType="variant">
      <vt:variant>
        <vt:lpstr>Design</vt:lpstr>
      </vt:variant>
      <vt:variant>
        <vt:i4>4</vt:i4>
      </vt:variant>
      <vt:variant>
        <vt:lpstr>Folientitel</vt:lpstr>
      </vt:variant>
      <vt:variant>
        <vt:i4>20</vt:i4>
      </vt:variant>
    </vt:vector>
  </HeadingPairs>
  <TitlesOfParts>
    <vt:vector size="24" baseType="lpstr">
      <vt:lpstr>UDS UK PowerPoint skabelon</vt:lpstr>
      <vt:lpstr>FIVU Blå-Grøn</vt:lpstr>
      <vt:lpstr>FIVU Gul-Orange-Rød</vt:lpstr>
      <vt:lpstr>FIVU Rød-Rosa-Violet</vt:lpstr>
      <vt:lpstr> The Lisbon Recognition Convention: Outlining the Idea and its Implementation in 50 Countries        Allan Bruun Pedersen – Danish Agency for Higher Education and  Vice-president of the Lisbon Recognition Convention Committee </vt:lpstr>
      <vt:lpstr>The Lisbon Recognition Convention</vt:lpstr>
      <vt:lpstr>The Lisbon Recognition Convention: Main principles: </vt:lpstr>
      <vt:lpstr>The Lisbon Recognition Convention – spirit of the convention</vt:lpstr>
      <vt:lpstr>Monitoring of the LRC – carried out by the Lisbon Recognition Convention Committee Bureau</vt:lpstr>
      <vt:lpstr>Main provisions of the LRC for monitoring</vt:lpstr>
      <vt:lpstr>Monitoring of LRC</vt:lpstr>
      <vt:lpstr>Monitoring of LRC</vt:lpstr>
      <vt:lpstr>Criteria and procedures</vt:lpstr>
      <vt:lpstr>Criteria and procedures</vt:lpstr>
      <vt:lpstr>Time limit and appeals</vt:lpstr>
      <vt:lpstr>Substantial differences</vt:lpstr>
      <vt:lpstr>Considered as a substantial difference</vt:lpstr>
      <vt:lpstr>Substantial differences</vt:lpstr>
      <vt:lpstr>Refugees qualifications – article 7 of the LRC</vt:lpstr>
      <vt:lpstr>Refugees’ qualifications – article 7</vt:lpstr>
      <vt:lpstr>Information on education system</vt:lpstr>
      <vt:lpstr>Information on higher education institutions</vt:lpstr>
      <vt:lpstr>Conclusions and recommendations from the convention meeting in Paris </vt:lpstr>
      <vt:lpstr>Conclusions and recommendations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2014-07-03T10:52:14Z</dcterms:created>
  <dcterms:modified xsi:type="dcterms:W3CDTF">2016-10-07T09:36:37Z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www.skabelondesign.dk</vt:lpwstr>
  </property>
</Properties>
</file>