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8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3" r:id="rId8"/>
    <p:sldId id="261" r:id="rId9"/>
    <p:sldId id="266" r:id="rId10"/>
    <p:sldId id="267" r:id="rId11"/>
    <p:sldId id="268" r:id="rId12"/>
    <p:sldId id="270" r:id="rId13"/>
    <p:sldId id="273" r:id="rId14"/>
    <p:sldId id="264" r:id="rId15"/>
    <p:sldId id="275" r:id="rId16"/>
    <p:sldId id="278" r:id="rId17"/>
    <p:sldId id="262" r:id="rId18"/>
    <p:sldId id="272" r:id="rId19"/>
    <p:sldId id="276" r:id="rId20"/>
    <p:sldId id="277" r:id="rId21"/>
  </p:sldIdLst>
  <p:sldSz cx="9144000" cy="6858000" type="screen4x3"/>
  <p:notesSz cx="6858000" cy="9144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n\ownCloud\%23%20QUINN\Auswertungen_R\auswertungen%20quinn%20st%20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n\ownCloud\%23%20QUINN\Auswertungen_R\auswertungen%20quinn%20st%20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n\ownCloud\%23%20QUINN\Auswertungen_R\auswertungen%20quinn%20st%20Ixlsx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n\ownCloud\%23%20QUINN\Auswertungen_R\Quinn_Aufw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bn\ownCloud\%23%20QUINN\Auswertungen_R\Quinn_Aufwan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[auswertungen quinn st I.xlsx]facts&amp;figures (2)!PivotTable2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Einträge nach Kategorie</a:t>
            </a:r>
            <a:br>
              <a:rPr lang="de-AT" dirty="0"/>
            </a:br>
            <a:r>
              <a:rPr lang="de-AT" sz="800" b="0" i="1" dirty="0"/>
              <a:t>Stand März 2021</a:t>
            </a:r>
            <a:endParaRPr lang="de-AT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'facts&amp;figures (2)'!$B$3</c:f>
              <c:strCache>
                <c:ptCount val="1"/>
                <c:pt idx="0">
                  <c:v>Ergebnis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'facts&amp;figures (2)'!$A$4:$A$9</c:f>
              <c:strCache>
                <c:ptCount val="5"/>
                <c:pt idx="0">
                  <c:v>Vorbereitung der LVA</c:v>
                </c:pt>
                <c:pt idx="1">
                  <c:v>Prüfungsvorbereitung</c:v>
                </c:pt>
                <c:pt idx="2">
                  <c:v>Präsenz-Anwesenheit in der LVA</c:v>
                </c:pt>
                <c:pt idx="3">
                  <c:v>Sonstiges</c:v>
                </c:pt>
                <c:pt idx="4">
                  <c:v>Distance-Learning in LVA</c:v>
                </c:pt>
              </c:strCache>
            </c:strRef>
          </c:cat>
          <c:val>
            <c:numRef>
              <c:f>'facts&amp;figures (2)'!$B$4:$B$9</c:f>
              <c:numCache>
                <c:formatCode>General</c:formatCode>
                <c:ptCount val="5"/>
                <c:pt idx="0">
                  <c:v>25176</c:v>
                </c:pt>
                <c:pt idx="1">
                  <c:v>21407</c:v>
                </c:pt>
                <c:pt idx="2">
                  <c:v>19111</c:v>
                </c:pt>
                <c:pt idx="3">
                  <c:v>8780</c:v>
                </c:pt>
                <c:pt idx="4">
                  <c:v>6210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C-4E87-A6AB-6731285116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9380528"/>
        <c:axId val="302916784"/>
      </c:barChart>
      <c:catAx>
        <c:axId val="128938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2916784"/>
        <c:crosses val="autoZero"/>
        <c:auto val="1"/>
        <c:lblAlgn val="ctr"/>
        <c:lblOffset val="100"/>
        <c:noMultiLvlLbl val="0"/>
      </c:catAx>
      <c:valAx>
        <c:axId val="30291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938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[auswertungen quinn st I.xlsx]facts&amp;figures (4)!PivotTable2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Einträge im Zeitverlauf</a:t>
            </a:r>
            <a:br>
              <a:rPr lang="de-AT" dirty="0"/>
            </a:br>
            <a:r>
              <a:rPr lang="de-AT" sz="800" b="0" i="1" u="none" strike="noStrike" baseline="0" dirty="0">
                <a:effectLst/>
              </a:rPr>
              <a:t>Stand März 2021</a:t>
            </a:r>
            <a:endParaRPr lang="de-AT" sz="8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24904214559387E-2"/>
          <c:y val="2.6368223710497279E-2"/>
          <c:w val="0.79823862547892721"/>
          <c:h val="0.80610217133845341"/>
        </c:manualLayout>
      </c:layout>
      <c:line3DChart>
        <c:grouping val="standard"/>
        <c:varyColors val="0"/>
        <c:ser>
          <c:idx val="0"/>
          <c:order val="0"/>
          <c:tx>
            <c:strRef>
              <c:f>'facts&amp;figures (4)'!$B$3:$B$4</c:f>
              <c:strCache>
                <c:ptCount val="1"/>
                <c:pt idx="0">
                  <c:v>Bachelorstudium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multiLvlStrRef>
              <c:f>'facts&amp;figures (4)'!$A$5:$A$23</c:f>
              <c:multiLvlStrCache>
                <c:ptCount val="16"/>
                <c:lvl>
                  <c:pt idx="0">
                    <c:v>Okt</c:v>
                  </c:pt>
                  <c:pt idx="1">
                    <c:v>Nov</c:v>
                  </c:pt>
                  <c:pt idx="2">
                    <c:v>Dez</c:v>
                  </c:pt>
                  <c:pt idx="3">
                    <c:v>Jän</c:v>
                  </c:pt>
                  <c:pt idx="4">
                    <c:v>Feb</c:v>
                  </c:pt>
                  <c:pt idx="5">
                    <c:v>Mär</c:v>
                  </c:pt>
                  <c:pt idx="6">
                    <c:v>Apr</c:v>
                  </c:pt>
                  <c:pt idx="7">
                    <c:v>Mai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Okt</c:v>
                  </c:pt>
                  <c:pt idx="13">
                    <c:v>Nov</c:v>
                  </c:pt>
                  <c:pt idx="14">
                    <c:v>Dez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15">
                    <c:v>2021</c:v>
                  </c:pt>
                </c:lvl>
              </c:multiLvlStrCache>
            </c:multiLvlStrRef>
          </c:cat>
          <c:val>
            <c:numRef>
              <c:f>'facts&amp;figures (4)'!$B$5:$B$23</c:f>
              <c:numCache>
                <c:formatCode>General</c:formatCode>
                <c:ptCount val="16"/>
                <c:pt idx="0">
                  <c:v>8157</c:v>
                </c:pt>
                <c:pt idx="1">
                  <c:v>11133</c:v>
                </c:pt>
                <c:pt idx="2">
                  <c:v>5436</c:v>
                </c:pt>
                <c:pt idx="3">
                  <c:v>5114</c:v>
                </c:pt>
                <c:pt idx="4">
                  <c:v>1525</c:v>
                </c:pt>
                <c:pt idx="5">
                  <c:v>5353</c:v>
                </c:pt>
                <c:pt idx="6">
                  <c:v>3661</c:v>
                </c:pt>
                <c:pt idx="7">
                  <c:v>4441</c:v>
                </c:pt>
                <c:pt idx="8">
                  <c:v>3585</c:v>
                </c:pt>
                <c:pt idx="9">
                  <c:v>1239</c:v>
                </c:pt>
                <c:pt idx="10">
                  <c:v>590</c:v>
                </c:pt>
                <c:pt idx="11">
                  <c:v>866</c:v>
                </c:pt>
                <c:pt idx="12">
                  <c:v>3979</c:v>
                </c:pt>
                <c:pt idx="13">
                  <c:v>4926</c:v>
                </c:pt>
                <c:pt idx="14">
                  <c:v>2715</c:v>
                </c:pt>
                <c:pt idx="15">
                  <c:v>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1C-4F1A-BA9A-4CA6EC14C1BB}"/>
            </c:ext>
          </c:extLst>
        </c:ser>
        <c:ser>
          <c:idx val="1"/>
          <c:order val="1"/>
          <c:tx>
            <c:strRef>
              <c:f>'facts&amp;figures (4)'!$C$3:$C$4</c:f>
              <c:strCache>
                <c:ptCount val="1"/>
                <c:pt idx="0">
                  <c:v>Masterstudium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multiLvlStrRef>
              <c:f>'facts&amp;figures (4)'!$A$5:$A$23</c:f>
              <c:multiLvlStrCache>
                <c:ptCount val="16"/>
                <c:lvl>
                  <c:pt idx="0">
                    <c:v>Okt</c:v>
                  </c:pt>
                  <c:pt idx="1">
                    <c:v>Nov</c:v>
                  </c:pt>
                  <c:pt idx="2">
                    <c:v>Dez</c:v>
                  </c:pt>
                  <c:pt idx="3">
                    <c:v>Jän</c:v>
                  </c:pt>
                  <c:pt idx="4">
                    <c:v>Feb</c:v>
                  </c:pt>
                  <c:pt idx="5">
                    <c:v>Mär</c:v>
                  </c:pt>
                  <c:pt idx="6">
                    <c:v>Apr</c:v>
                  </c:pt>
                  <c:pt idx="7">
                    <c:v>Mai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Okt</c:v>
                  </c:pt>
                  <c:pt idx="13">
                    <c:v>Nov</c:v>
                  </c:pt>
                  <c:pt idx="14">
                    <c:v>Dez</c:v>
                  </c:pt>
                </c:lvl>
                <c:lvl>
                  <c:pt idx="0">
                    <c:v>2019</c:v>
                  </c:pt>
                  <c:pt idx="3">
                    <c:v>2020</c:v>
                  </c:pt>
                  <c:pt idx="15">
                    <c:v>2021</c:v>
                  </c:pt>
                </c:lvl>
              </c:multiLvlStrCache>
            </c:multiLvlStrRef>
          </c:cat>
          <c:val>
            <c:numRef>
              <c:f>'facts&amp;figures (4)'!$C$5:$C$23</c:f>
              <c:numCache>
                <c:formatCode>General</c:formatCode>
                <c:ptCount val="16"/>
                <c:pt idx="0">
                  <c:v>813</c:v>
                </c:pt>
                <c:pt idx="1">
                  <c:v>1093</c:v>
                </c:pt>
                <c:pt idx="2">
                  <c:v>686</c:v>
                </c:pt>
                <c:pt idx="3">
                  <c:v>894</c:v>
                </c:pt>
                <c:pt idx="4">
                  <c:v>293</c:v>
                </c:pt>
                <c:pt idx="5">
                  <c:v>1233</c:v>
                </c:pt>
                <c:pt idx="6">
                  <c:v>1112</c:v>
                </c:pt>
                <c:pt idx="7">
                  <c:v>1231</c:v>
                </c:pt>
                <c:pt idx="8">
                  <c:v>1162</c:v>
                </c:pt>
                <c:pt idx="9">
                  <c:v>377</c:v>
                </c:pt>
                <c:pt idx="10">
                  <c:v>155</c:v>
                </c:pt>
                <c:pt idx="11">
                  <c:v>232</c:v>
                </c:pt>
                <c:pt idx="12">
                  <c:v>955</c:v>
                </c:pt>
                <c:pt idx="13">
                  <c:v>1362</c:v>
                </c:pt>
                <c:pt idx="14">
                  <c:v>971</c:v>
                </c:pt>
                <c:pt idx="15">
                  <c:v>1568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1C-4F1A-BA9A-4CA6EC14C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731120"/>
        <c:axId val="1036798544"/>
        <c:axId val="1073962528"/>
      </c:line3DChart>
      <c:catAx>
        <c:axId val="109373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6798544"/>
        <c:crosses val="autoZero"/>
        <c:auto val="1"/>
        <c:lblAlgn val="ctr"/>
        <c:lblOffset val="100"/>
        <c:noMultiLvlLbl val="0"/>
      </c:catAx>
      <c:valAx>
        <c:axId val="103679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3731120"/>
        <c:crosses val="autoZero"/>
        <c:crossBetween val="between"/>
      </c:valAx>
      <c:serAx>
        <c:axId val="107396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36798544"/>
        <c:crosses val="autoZero"/>
      </c:ser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Anzahl von Einträgen pro User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'Tabelle12 (2)'!$F$3</c:f>
              <c:strCache>
                <c:ptCount val="1"/>
                <c:pt idx="0">
                  <c:v>Anzahl von Submissions pro User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'Tabelle12 (2)'!$F$4:$F$868</c:f>
              <c:numCache>
                <c:formatCode>General</c:formatCode>
                <c:ptCount val="865"/>
                <c:pt idx="0">
                  <c:v>408</c:v>
                </c:pt>
                <c:pt idx="1">
                  <c:v>294</c:v>
                </c:pt>
                <c:pt idx="2">
                  <c:v>260</c:v>
                </c:pt>
                <c:pt idx="3">
                  <c:v>233</c:v>
                </c:pt>
                <c:pt idx="4">
                  <c:v>232</c:v>
                </c:pt>
                <c:pt idx="5">
                  <c:v>230</c:v>
                </c:pt>
                <c:pt idx="6">
                  <c:v>222</c:v>
                </c:pt>
                <c:pt idx="7">
                  <c:v>220</c:v>
                </c:pt>
                <c:pt idx="8">
                  <c:v>209</c:v>
                </c:pt>
                <c:pt idx="9">
                  <c:v>206</c:v>
                </c:pt>
                <c:pt idx="10">
                  <c:v>204</c:v>
                </c:pt>
                <c:pt idx="11">
                  <c:v>204</c:v>
                </c:pt>
                <c:pt idx="12">
                  <c:v>199</c:v>
                </c:pt>
                <c:pt idx="13">
                  <c:v>191</c:v>
                </c:pt>
                <c:pt idx="14">
                  <c:v>188</c:v>
                </c:pt>
                <c:pt idx="15">
                  <c:v>187</c:v>
                </c:pt>
                <c:pt idx="16">
                  <c:v>187</c:v>
                </c:pt>
                <c:pt idx="17">
                  <c:v>185</c:v>
                </c:pt>
                <c:pt idx="18">
                  <c:v>183</c:v>
                </c:pt>
                <c:pt idx="19">
                  <c:v>181</c:v>
                </c:pt>
                <c:pt idx="20">
                  <c:v>180</c:v>
                </c:pt>
                <c:pt idx="21">
                  <c:v>176</c:v>
                </c:pt>
                <c:pt idx="22">
                  <c:v>175</c:v>
                </c:pt>
                <c:pt idx="23">
                  <c:v>175</c:v>
                </c:pt>
                <c:pt idx="24">
                  <c:v>174</c:v>
                </c:pt>
                <c:pt idx="25">
                  <c:v>174</c:v>
                </c:pt>
                <c:pt idx="26">
                  <c:v>174</c:v>
                </c:pt>
                <c:pt idx="27">
                  <c:v>174</c:v>
                </c:pt>
                <c:pt idx="28">
                  <c:v>173</c:v>
                </c:pt>
                <c:pt idx="29">
                  <c:v>173</c:v>
                </c:pt>
                <c:pt idx="30">
                  <c:v>172</c:v>
                </c:pt>
                <c:pt idx="31">
                  <c:v>168</c:v>
                </c:pt>
                <c:pt idx="32">
                  <c:v>167</c:v>
                </c:pt>
                <c:pt idx="33">
                  <c:v>166</c:v>
                </c:pt>
                <c:pt idx="34">
                  <c:v>164</c:v>
                </c:pt>
                <c:pt idx="35">
                  <c:v>160</c:v>
                </c:pt>
                <c:pt idx="36">
                  <c:v>159</c:v>
                </c:pt>
                <c:pt idx="37">
                  <c:v>159</c:v>
                </c:pt>
                <c:pt idx="38">
                  <c:v>159</c:v>
                </c:pt>
                <c:pt idx="39">
                  <c:v>156</c:v>
                </c:pt>
                <c:pt idx="40">
                  <c:v>155</c:v>
                </c:pt>
                <c:pt idx="41">
                  <c:v>154</c:v>
                </c:pt>
                <c:pt idx="42">
                  <c:v>154</c:v>
                </c:pt>
                <c:pt idx="43">
                  <c:v>153</c:v>
                </c:pt>
                <c:pt idx="44">
                  <c:v>152</c:v>
                </c:pt>
                <c:pt idx="45">
                  <c:v>152</c:v>
                </c:pt>
                <c:pt idx="46">
                  <c:v>152</c:v>
                </c:pt>
                <c:pt idx="47">
                  <c:v>151</c:v>
                </c:pt>
                <c:pt idx="48">
                  <c:v>149</c:v>
                </c:pt>
                <c:pt idx="49">
                  <c:v>148</c:v>
                </c:pt>
                <c:pt idx="50">
                  <c:v>147</c:v>
                </c:pt>
                <c:pt idx="51">
                  <c:v>147</c:v>
                </c:pt>
                <c:pt idx="52">
                  <c:v>146</c:v>
                </c:pt>
                <c:pt idx="53">
                  <c:v>145</c:v>
                </c:pt>
                <c:pt idx="54">
                  <c:v>145</c:v>
                </c:pt>
                <c:pt idx="55">
                  <c:v>145</c:v>
                </c:pt>
                <c:pt idx="56">
                  <c:v>144</c:v>
                </c:pt>
                <c:pt idx="57">
                  <c:v>144</c:v>
                </c:pt>
                <c:pt idx="58">
                  <c:v>143</c:v>
                </c:pt>
                <c:pt idx="59">
                  <c:v>142</c:v>
                </c:pt>
                <c:pt idx="60">
                  <c:v>141</c:v>
                </c:pt>
                <c:pt idx="61">
                  <c:v>140</c:v>
                </c:pt>
                <c:pt idx="62">
                  <c:v>139</c:v>
                </c:pt>
                <c:pt idx="63">
                  <c:v>139</c:v>
                </c:pt>
                <c:pt idx="64">
                  <c:v>138</c:v>
                </c:pt>
                <c:pt idx="65">
                  <c:v>133</c:v>
                </c:pt>
                <c:pt idx="66">
                  <c:v>130</c:v>
                </c:pt>
                <c:pt idx="67">
                  <c:v>130</c:v>
                </c:pt>
                <c:pt idx="68">
                  <c:v>128</c:v>
                </c:pt>
                <c:pt idx="69">
                  <c:v>127</c:v>
                </c:pt>
                <c:pt idx="70">
                  <c:v>127</c:v>
                </c:pt>
                <c:pt idx="71">
                  <c:v>127</c:v>
                </c:pt>
                <c:pt idx="72">
                  <c:v>125</c:v>
                </c:pt>
                <c:pt idx="73">
                  <c:v>124</c:v>
                </c:pt>
                <c:pt idx="74">
                  <c:v>124</c:v>
                </c:pt>
                <c:pt idx="75">
                  <c:v>123</c:v>
                </c:pt>
                <c:pt idx="76">
                  <c:v>122</c:v>
                </c:pt>
                <c:pt idx="77">
                  <c:v>122</c:v>
                </c:pt>
                <c:pt idx="78">
                  <c:v>120</c:v>
                </c:pt>
                <c:pt idx="79">
                  <c:v>120</c:v>
                </c:pt>
                <c:pt idx="80">
                  <c:v>120</c:v>
                </c:pt>
                <c:pt idx="81">
                  <c:v>119</c:v>
                </c:pt>
                <c:pt idx="82">
                  <c:v>119</c:v>
                </c:pt>
                <c:pt idx="83">
                  <c:v>118</c:v>
                </c:pt>
                <c:pt idx="84">
                  <c:v>117</c:v>
                </c:pt>
                <c:pt idx="85">
                  <c:v>117</c:v>
                </c:pt>
                <c:pt idx="86">
                  <c:v>117</c:v>
                </c:pt>
                <c:pt idx="87">
                  <c:v>115</c:v>
                </c:pt>
                <c:pt idx="88">
                  <c:v>115</c:v>
                </c:pt>
                <c:pt idx="89">
                  <c:v>114</c:v>
                </c:pt>
                <c:pt idx="90">
                  <c:v>113</c:v>
                </c:pt>
                <c:pt idx="91">
                  <c:v>112</c:v>
                </c:pt>
                <c:pt idx="92">
                  <c:v>111</c:v>
                </c:pt>
                <c:pt idx="93">
                  <c:v>110</c:v>
                </c:pt>
                <c:pt idx="94">
                  <c:v>110</c:v>
                </c:pt>
                <c:pt idx="95">
                  <c:v>110</c:v>
                </c:pt>
                <c:pt idx="96">
                  <c:v>107</c:v>
                </c:pt>
                <c:pt idx="97">
                  <c:v>106</c:v>
                </c:pt>
                <c:pt idx="98">
                  <c:v>105</c:v>
                </c:pt>
                <c:pt idx="99">
                  <c:v>105</c:v>
                </c:pt>
                <c:pt idx="100">
                  <c:v>105</c:v>
                </c:pt>
                <c:pt idx="101">
                  <c:v>105</c:v>
                </c:pt>
                <c:pt idx="102">
                  <c:v>105</c:v>
                </c:pt>
                <c:pt idx="103">
                  <c:v>105</c:v>
                </c:pt>
                <c:pt idx="104">
                  <c:v>104</c:v>
                </c:pt>
                <c:pt idx="105">
                  <c:v>104</c:v>
                </c:pt>
                <c:pt idx="106">
                  <c:v>104</c:v>
                </c:pt>
                <c:pt idx="107">
                  <c:v>101</c:v>
                </c:pt>
                <c:pt idx="108">
                  <c:v>101</c:v>
                </c:pt>
                <c:pt idx="109">
                  <c:v>99</c:v>
                </c:pt>
                <c:pt idx="110">
                  <c:v>99</c:v>
                </c:pt>
                <c:pt idx="111">
                  <c:v>99</c:v>
                </c:pt>
                <c:pt idx="112">
                  <c:v>99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96</c:v>
                </c:pt>
                <c:pt idx="118">
                  <c:v>96</c:v>
                </c:pt>
                <c:pt idx="119">
                  <c:v>95</c:v>
                </c:pt>
                <c:pt idx="120">
                  <c:v>92</c:v>
                </c:pt>
                <c:pt idx="121">
                  <c:v>92</c:v>
                </c:pt>
                <c:pt idx="122">
                  <c:v>92</c:v>
                </c:pt>
                <c:pt idx="123">
                  <c:v>91</c:v>
                </c:pt>
                <c:pt idx="124">
                  <c:v>90</c:v>
                </c:pt>
                <c:pt idx="125">
                  <c:v>90</c:v>
                </c:pt>
                <c:pt idx="126">
                  <c:v>89</c:v>
                </c:pt>
                <c:pt idx="127">
                  <c:v>89</c:v>
                </c:pt>
                <c:pt idx="128">
                  <c:v>88</c:v>
                </c:pt>
                <c:pt idx="129">
                  <c:v>88</c:v>
                </c:pt>
                <c:pt idx="130">
                  <c:v>86</c:v>
                </c:pt>
                <c:pt idx="131">
                  <c:v>85</c:v>
                </c:pt>
                <c:pt idx="132">
                  <c:v>85</c:v>
                </c:pt>
                <c:pt idx="133">
                  <c:v>84</c:v>
                </c:pt>
                <c:pt idx="134">
                  <c:v>84</c:v>
                </c:pt>
                <c:pt idx="135">
                  <c:v>84</c:v>
                </c:pt>
                <c:pt idx="136">
                  <c:v>83</c:v>
                </c:pt>
                <c:pt idx="137">
                  <c:v>82</c:v>
                </c:pt>
                <c:pt idx="138">
                  <c:v>82</c:v>
                </c:pt>
                <c:pt idx="139">
                  <c:v>82</c:v>
                </c:pt>
                <c:pt idx="140">
                  <c:v>81</c:v>
                </c:pt>
                <c:pt idx="141">
                  <c:v>81</c:v>
                </c:pt>
                <c:pt idx="142">
                  <c:v>80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79</c:v>
                </c:pt>
                <c:pt idx="147">
                  <c:v>79</c:v>
                </c:pt>
                <c:pt idx="148">
                  <c:v>79</c:v>
                </c:pt>
                <c:pt idx="149">
                  <c:v>78</c:v>
                </c:pt>
                <c:pt idx="150">
                  <c:v>76</c:v>
                </c:pt>
                <c:pt idx="151">
                  <c:v>75</c:v>
                </c:pt>
                <c:pt idx="152">
                  <c:v>74</c:v>
                </c:pt>
                <c:pt idx="153">
                  <c:v>73</c:v>
                </c:pt>
                <c:pt idx="154">
                  <c:v>72</c:v>
                </c:pt>
                <c:pt idx="155">
                  <c:v>72</c:v>
                </c:pt>
                <c:pt idx="156">
                  <c:v>72</c:v>
                </c:pt>
                <c:pt idx="157">
                  <c:v>71</c:v>
                </c:pt>
                <c:pt idx="158">
                  <c:v>71</c:v>
                </c:pt>
                <c:pt idx="159">
                  <c:v>70</c:v>
                </c:pt>
                <c:pt idx="160">
                  <c:v>68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66</c:v>
                </c:pt>
                <c:pt idx="166">
                  <c:v>66</c:v>
                </c:pt>
                <c:pt idx="167">
                  <c:v>66</c:v>
                </c:pt>
                <c:pt idx="168">
                  <c:v>65</c:v>
                </c:pt>
                <c:pt idx="169">
                  <c:v>65</c:v>
                </c:pt>
                <c:pt idx="170">
                  <c:v>65</c:v>
                </c:pt>
                <c:pt idx="171">
                  <c:v>65</c:v>
                </c:pt>
                <c:pt idx="172">
                  <c:v>65</c:v>
                </c:pt>
                <c:pt idx="173">
                  <c:v>63</c:v>
                </c:pt>
                <c:pt idx="174">
                  <c:v>62</c:v>
                </c:pt>
                <c:pt idx="175">
                  <c:v>62</c:v>
                </c:pt>
                <c:pt idx="176">
                  <c:v>62</c:v>
                </c:pt>
                <c:pt idx="177">
                  <c:v>60</c:v>
                </c:pt>
                <c:pt idx="178">
                  <c:v>60</c:v>
                </c:pt>
                <c:pt idx="179">
                  <c:v>59</c:v>
                </c:pt>
                <c:pt idx="180">
                  <c:v>59</c:v>
                </c:pt>
                <c:pt idx="181">
                  <c:v>58</c:v>
                </c:pt>
                <c:pt idx="182">
                  <c:v>58</c:v>
                </c:pt>
                <c:pt idx="183">
                  <c:v>58</c:v>
                </c:pt>
                <c:pt idx="184">
                  <c:v>57</c:v>
                </c:pt>
                <c:pt idx="185">
                  <c:v>57</c:v>
                </c:pt>
                <c:pt idx="186">
                  <c:v>57</c:v>
                </c:pt>
                <c:pt idx="187">
                  <c:v>57</c:v>
                </c:pt>
                <c:pt idx="188">
                  <c:v>57</c:v>
                </c:pt>
                <c:pt idx="189">
                  <c:v>56</c:v>
                </c:pt>
                <c:pt idx="190">
                  <c:v>56</c:v>
                </c:pt>
                <c:pt idx="191">
                  <c:v>55</c:v>
                </c:pt>
                <c:pt idx="192">
                  <c:v>55</c:v>
                </c:pt>
                <c:pt idx="193">
                  <c:v>55</c:v>
                </c:pt>
                <c:pt idx="194">
                  <c:v>55</c:v>
                </c:pt>
                <c:pt idx="195">
                  <c:v>55</c:v>
                </c:pt>
                <c:pt idx="196">
                  <c:v>54</c:v>
                </c:pt>
                <c:pt idx="197">
                  <c:v>54</c:v>
                </c:pt>
                <c:pt idx="198">
                  <c:v>54</c:v>
                </c:pt>
                <c:pt idx="199">
                  <c:v>53</c:v>
                </c:pt>
                <c:pt idx="200">
                  <c:v>52</c:v>
                </c:pt>
                <c:pt idx="201">
                  <c:v>52</c:v>
                </c:pt>
                <c:pt idx="202">
                  <c:v>51</c:v>
                </c:pt>
                <c:pt idx="203">
                  <c:v>51</c:v>
                </c:pt>
                <c:pt idx="204">
                  <c:v>51</c:v>
                </c:pt>
                <c:pt idx="205">
                  <c:v>51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48</c:v>
                </c:pt>
                <c:pt idx="210">
                  <c:v>48</c:v>
                </c:pt>
                <c:pt idx="211">
                  <c:v>48</c:v>
                </c:pt>
                <c:pt idx="212">
                  <c:v>48</c:v>
                </c:pt>
                <c:pt idx="213">
                  <c:v>48</c:v>
                </c:pt>
                <c:pt idx="214">
                  <c:v>48</c:v>
                </c:pt>
                <c:pt idx="215">
                  <c:v>47</c:v>
                </c:pt>
                <c:pt idx="216">
                  <c:v>46</c:v>
                </c:pt>
                <c:pt idx="217">
                  <c:v>46</c:v>
                </c:pt>
                <c:pt idx="218">
                  <c:v>45</c:v>
                </c:pt>
                <c:pt idx="219">
                  <c:v>43</c:v>
                </c:pt>
                <c:pt idx="220">
                  <c:v>43</c:v>
                </c:pt>
                <c:pt idx="221">
                  <c:v>43</c:v>
                </c:pt>
                <c:pt idx="222">
                  <c:v>43</c:v>
                </c:pt>
                <c:pt idx="223">
                  <c:v>42</c:v>
                </c:pt>
                <c:pt idx="224">
                  <c:v>42</c:v>
                </c:pt>
                <c:pt idx="225">
                  <c:v>42</c:v>
                </c:pt>
                <c:pt idx="226">
                  <c:v>42</c:v>
                </c:pt>
                <c:pt idx="227">
                  <c:v>42</c:v>
                </c:pt>
                <c:pt idx="228">
                  <c:v>41</c:v>
                </c:pt>
                <c:pt idx="229">
                  <c:v>41</c:v>
                </c:pt>
                <c:pt idx="230">
                  <c:v>41</c:v>
                </c:pt>
                <c:pt idx="231">
                  <c:v>41</c:v>
                </c:pt>
                <c:pt idx="232">
                  <c:v>41</c:v>
                </c:pt>
                <c:pt idx="233">
                  <c:v>41</c:v>
                </c:pt>
                <c:pt idx="234">
                  <c:v>40</c:v>
                </c:pt>
                <c:pt idx="235">
                  <c:v>40</c:v>
                </c:pt>
                <c:pt idx="236">
                  <c:v>39</c:v>
                </c:pt>
                <c:pt idx="237">
                  <c:v>39</c:v>
                </c:pt>
                <c:pt idx="238">
                  <c:v>39</c:v>
                </c:pt>
                <c:pt idx="239">
                  <c:v>39</c:v>
                </c:pt>
                <c:pt idx="240">
                  <c:v>39</c:v>
                </c:pt>
                <c:pt idx="241">
                  <c:v>39</c:v>
                </c:pt>
                <c:pt idx="242">
                  <c:v>38</c:v>
                </c:pt>
                <c:pt idx="243">
                  <c:v>38</c:v>
                </c:pt>
                <c:pt idx="244">
                  <c:v>37</c:v>
                </c:pt>
                <c:pt idx="245">
                  <c:v>37</c:v>
                </c:pt>
                <c:pt idx="246">
                  <c:v>36</c:v>
                </c:pt>
                <c:pt idx="247">
                  <c:v>36</c:v>
                </c:pt>
                <c:pt idx="248">
                  <c:v>36</c:v>
                </c:pt>
                <c:pt idx="249">
                  <c:v>35</c:v>
                </c:pt>
                <c:pt idx="250">
                  <c:v>35</c:v>
                </c:pt>
                <c:pt idx="251">
                  <c:v>35</c:v>
                </c:pt>
                <c:pt idx="252">
                  <c:v>35</c:v>
                </c:pt>
                <c:pt idx="253">
                  <c:v>35</c:v>
                </c:pt>
                <c:pt idx="254">
                  <c:v>35</c:v>
                </c:pt>
                <c:pt idx="255">
                  <c:v>34</c:v>
                </c:pt>
                <c:pt idx="256">
                  <c:v>34</c:v>
                </c:pt>
                <c:pt idx="257">
                  <c:v>34</c:v>
                </c:pt>
                <c:pt idx="258">
                  <c:v>33</c:v>
                </c:pt>
                <c:pt idx="259">
                  <c:v>33</c:v>
                </c:pt>
                <c:pt idx="260">
                  <c:v>33</c:v>
                </c:pt>
                <c:pt idx="261">
                  <c:v>33</c:v>
                </c:pt>
                <c:pt idx="262">
                  <c:v>33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31</c:v>
                </c:pt>
                <c:pt idx="271">
                  <c:v>31</c:v>
                </c:pt>
                <c:pt idx="272">
                  <c:v>31</c:v>
                </c:pt>
                <c:pt idx="273">
                  <c:v>31</c:v>
                </c:pt>
                <c:pt idx="274">
                  <c:v>30</c:v>
                </c:pt>
                <c:pt idx="275">
                  <c:v>29</c:v>
                </c:pt>
                <c:pt idx="276">
                  <c:v>29</c:v>
                </c:pt>
                <c:pt idx="277">
                  <c:v>29</c:v>
                </c:pt>
                <c:pt idx="278">
                  <c:v>29</c:v>
                </c:pt>
                <c:pt idx="279">
                  <c:v>29</c:v>
                </c:pt>
                <c:pt idx="280">
                  <c:v>28</c:v>
                </c:pt>
                <c:pt idx="281">
                  <c:v>28</c:v>
                </c:pt>
                <c:pt idx="282">
                  <c:v>27</c:v>
                </c:pt>
                <c:pt idx="283">
                  <c:v>27</c:v>
                </c:pt>
                <c:pt idx="284">
                  <c:v>27</c:v>
                </c:pt>
                <c:pt idx="285">
                  <c:v>27</c:v>
                </c:pt>
                <c:pt idx="286">
                  <c:v>26</c:v>
                </c:pt>
                <c:pt idx="287">
                  <c:v>26</c:v>
                </c:pt>
                <c:pt idx="288">
                  <c:v>25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25</c:v>
                </c:pt>
                <c:pt idx="293">
                  <c:v>24</c:v>
                </c:pt>
                <c:pt idx="294">
                  <c:v>24</c:v>
                </c:pt>
                <c:pt idx="295">
                  <c:v>24</c:v>
                </c:pt>
                <c:pt idx="296">
                  <c:v>23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21</c:v>
                </c:pt>
                <c:pt idx="301">
                  <c:v>21</c:v>
                </c:pt>
                <c:pt idx="302">
                  <c:v>21</c:v>
                </c:pt>
                <c:pt idx="303">
                  <c:v>20</c:v>
                </c:pt>
                <c:pt idx="304">
                  <c:v>20</c:v>
                </c:pt>
                <c:pt idx="305">
                  <c:v>20</c:v>
                </c:pt>
                <c:pt idx="306">
                  <c:v>20</c:v>
                </c:pt>
                <c:pt idx="307">
                  <c:v>19</c:v>
                </c:pt>
                <c:pt idx="308">
                  <c:v>18</c:v>
                </c:pt>
                <c:pt idx="309">
                  <c:v>18</c:v>
                </c:pt>
                <c:pt idx="310">
                  <c:v>18</c:v>
                </c:pt>
                <c:pt idx="311">
                  <c:v>17</c:v>
                </c:pt>
                <c:pt idx="312">
                  <c:v>17</c:v>
                </c:pt>
                <c:pt idx="313">
                  <c:v>16</c:v>
                </c:pt>
                <c:pt idx="314">
                  <c:v>16</c:v>
                </c:pt>
                <c:pt idx="315">
                  <c:v>15</c:v>
                </c:pt>
                <c:pt idx="316">
                  <c:v>15</c:v>
                </c:pt>
                <c:pt idx="317">
                  <c:v>14</c:v>
                </c:pt>
                <c:pt idx="318">
                  <c:v>13</c:v>
                </c:pt>
                <c:pt idx="319">
                  <c:v>13</c:v>
                </c:pt>
                <c:pt idx="320">
                  <c:v>13</c:v>
                </c:pt>
                <c:pt idx="321">
                  <c:v>13</c:v>
                </c:pt>
                <c:pt idx="322">
                  <c:v>13</c:v>
                </c:pt>
                <c:pt idx="323">
                  <c:v>11</c:v>
                </c:pt>
                <c:pt idx="324">
                  <c:v>11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7</c:v>
                </c:pt>
                <c:pt idx="332">
                  <c:v>7</c:v>
                </c:pt>
                <c:pt idx="333">
                  <c:v>6</c:v>
                </c:pt>
                <c:pt idx="334">
                  <c:v>1</c:v>
                </c:pt>
                <c:pt idx="335">
                  <c:v>733</c:v>
                </c:pt>
                <c:pt idx="336">
                  <c:v>604</c:v>
                </c:pt>
                <c:pt idx="337">
                  <c:v>584</c:v>
                </c:pt>
                <c:pt idx="338">
                  <c:v>562</c:v>
                </c:pt>
                <c:pt idx="339">
                  <c:v>561</c:v>
                </c:pt>
                <c:pt idx="340">
                  <c:v>553</c:v>
                </c:pt>
                <c:pt idx="341">
                  <c:v>529</c:v>
                </c:pt>
                <c:pt idx="342">
                  <c:v>515</c:v>
                </c:pt>
                <c:pt idx="343">
                  <c:v>492</c:v>
                </c:pt>
                <c:pt idx="344">
                  <c:v>474</c:v>
                </c:pt>
                <c:pt idx="345">
                  <c:v>456</c:v>
                </c:pt>
                <c:pt idx="346">
                  <c:v>456</c:v>
                </c:pt>
                <c:pt idx="347">
                  <c:v>453</c:v>
                </c:pt>
                <c:pt idx="348">
                  <c:v>453</c:v>
                </c:pt>
                <c:pt idx="349">
                  <c:v>450</c:v>
                </c:pt>
                <c:pt idx="350">
                  <c:v>448</c:v>
                </c:pt>
                <c:pt idx="351">
                  <c:v>427</c:v>
                </c:pt>
                <c:pt idx="352">
                  <c:v>412</c:v>
                </c:pt>
                <c:pt idx="353">
                  <c:v>409</c:v>
                </c:pt>
                <c:pt idx="354">
                  <c:v>400</c:v>
                </c:pt>
                <c:pt idx="355">
                  <c:v>399</c:v>
                </c:pt>
                <c:pt idx="356">
                  <c:v>397</c:v>
                </c:pt>
                <c:pt idx="357">
                  <c:v>395</c:v>
                </c:pt>
                <c:pt idx="358">
                  <c:v>390</c:v>
                </c:pt>
                <c:pt idx="359">
                  <c:v>389</c:v>
                </c:pt>
                <c:pt idx="360">
                  <c:v>378</c:v>
                </c:pt>
                <c:pt idx="361">
                  <c:v>373</c:v>
                </c:pt>
                <c:pt idx="362">
                  <c:v>370</c:v>
                </c:pt>
                <c:pt idx="363">
                  <c:v>359</c:v>
                </c:pt>
                <c:pt idx="364">
                  <c:v>354</c:v>
                </c:pt>
                <c:pt idx="365">
                  <c:v>350</c:v>
                </c:pt>
                <c:pt idx="366">
                  <c:v>348</c:v>
                </c:pt>
                <c:pt idx="367">
                  <c:v>348</c:v>
                </c:pt>
                <c:pt idx="368">
                  <c:v>344</c:v>
                </c:pt>
                <c:pt idx="369">
                  <c:v>343</c:v>
                </c:pt>
                <c:pt idx="370">
                  <c:v>334</c:v>
                </c:pt>
                <c:pt idx="371">
                  <c:v>331</c:v>
                </c:pt>
                <c:pt idx="372">
                  <c:v>329</c:v>
                </c:pt>
                <c:pt idx="373">
                  <c:v>328</c:v>
                </c:pt>
                <c:pt idx="374">
                  <c:v>320</c:v>
                </c:pt>
                <c:pt idx="375">
                  <c:v>317</c:v>
                </c:pt>
                <c:pt idx="376">
                  <c:v>317</c:v>
                </c:pt>
                <c:pt idx="377">
                  <c:v>305</c:v>
                </c:pt>
                <c:pt idx="378">
                  <c:v>295</c:v>
                </c:pt>
                <c:pt idx="379">
                  <c:v>293</c:v>
                </c:pt>
                <c:pt idx="380">
                  <c:v>293</c:v>
                </c:pt>
                <c:pt idx="381">
                  <c:v>286</c:v>
                </c:pt>
                <c:pt idx="382">
                  <c:v>284</c:v>
                </c:pt>
                <c:pt idx="383">
                  <c:v>284</c:v>
                </c:pt>
                <c:pt idx="384">
                  <c:v>280</c:v>
                </c:pt>
                <c:pt idx="385">
                  <c:v>277</c:v>
                </c:pt>
                <c:pt idx="386">
                  <c:v>276</c:v>
                </c:pt>
                <c:pt idx="387">
                  <c:v>275</c:v>
                </c:pt>
                <c:pt idx="388">
                  <c:v>275</c:v>
                </c:pt>
                <c:pt idx="389">
                  <c:v>274</c:v>
                </c:pt>
                <c:pt idx="390">
                  <c:v>271</c:v>
                </c:pt>
                <c:pt idx="391">
                  <c:v>269</c:v>
                </c:pt>
                <c:pt idx="392">
                  <c:v>259</c:v>
                </c:pt>
                <c:pt idx="393">
                  <c:v>259</c:v>
                </c:pt>
                <c:pt idx="394">
                  <c:v>258</c:v>
                </c:pt>
                <c:pt idx="395">
                  <c:v>253</c:v>
                </c:pt>
                <c:pt idx="396">
                  <c:v>253</c:v>
                </c:pt>
                <c:pt idx="397">
                  <c:v>247</c:v>
                </c:pt>
                <c:pt idx="398">
                  <c:v>245</c:v>
                </c:pt>
                <c:pt idx="399">
                  <c:v>242</c:v>
                </c:pt>
                <c:pt idx="400">
                  <c:v>241</c:v>
                </c:pt>
                <c:pt idx="401">
                  <c:v>240</c:v>
                </c:pt>
                <c:pt idx="402">
                  <c:v>235</c:v>
                </c:pt>
                <c:pt idx="403">
                  <c:v>216</c:v>
                </c:pt>
                <c:pt idx="404">
                  <c:v>216</c:v>
                </c:pt>
                <c:pt idx="405">
                  <c:v>215</c:v>
                </c:pt>
                <c:pt idx="406">
                  <c:v>214</c:v>
                </c:pt>
                <c:pt idx="407">
                  <c:v>211</c:v>
                </c:pt>
                <c:pt idx="408">
                  <c:v>210</c:v>
                </c:pt>
                <c:pt idx="409">
                  <c:v>210</c:v>
                </c:pt>
                <c:pt idx="410">
                  <c:v>204</c:v>
                </c:pt>
                <c:pt idx="411">
                  <c:v>200</c:v>
                </c:pt>
                <c:pt idx="412">
                  <c:v>197</c:v>
                </c:pt>
                <c:pt idx="413">
                  <c:v>196</c:v>
                </c:pt>
                <c:pt idx="414">
                  <c:v>196</c:v>
                </c:pt>
                <c:pt idx="415">
                  <c:v>195</c:v>
                </c:pt>
                <c:pt idx="416">
                  <c:v>193</c:v>
                </c:pt>
                <c:pt idx="417">
                  <c:v>189</c:v>
                </c:pt>
                <c:pt idx="418">
                  <c:v>188</c:v>
                </c:pt>
                <c:pt idx="419">
                  <c:v>181</c:v>
                </c:pt>
                <c:pt idx="420">
                  <c:v>179</c:v>
                </c:pt>
                <c:pt idx="421">
                  <c:v>178</c:v>
                </c:pt>
                <c:pt idx="422">
                  <c:v>177</c:v>
                </c:pt>
                <c:pt idx="423">
                  <c:v>177</c:v>
                </c:pt>
                <c:pt idx="424">
                  <c:v>176</c:v>
                </c:pt>
                <c:pt idx="425">
                  <c:v>176</c:v>
                </c:pt>
                <c:pt idx="426">
                  <c:v>172</c:v>
                </c:pt>
                <c:pt idx="427">
                  <c:v>172</c:v>
                </c:pt>
                <c:pt idx="428">
                  <c:v>170</c:v>
                </c:pt>
                <c:pt idx="429">
                  <c:v>169</c:v>
                </c:pt>
                <c:pt idx="430">
                  <c:v>168</c:v>
                </c:pt>
                <c:pt idx="431">
                  <c:v>163</c:v>
                </c:pt>
                <c:pt idx="432">
                  <c:v>163</c:v>
                </c:pt>
                <c:pt idx="433">
                  <c:v>161</c:v>
                </c:pt>
                <c:pt idx="434">
                  <c:v>161</c:v>
                </c:pt>
                <c:pt idx="435">
                  <c:v>161</c:v>
                </c:pt>
                <c:pt idx="436">
                  <c:v>160</c:v>
                </c:pt>
                <c:pt idx="437">
                  <c:v>158</c:v>
                </c:pt>
                <c:pt idx="438">
                  <c:v>157</c:v>
                </c:pt>
                <c:pt idx="439">
                  <c:v>154</c:v>
                </c:pt>
                <c:pt idx="440">
                  <c:v>154</c:v>
                </c:pt>
                <c:pt idx="441">
                  <c:v>152</c:v>
                </c:pt>
                <c:pt idx="442">
                  <c:v>152</c:v>
                </c:pt>
                <c:pt idx="443">
                  <c:v>151</c:v>
                </c:pt>
                <c:pt idx="444">
                  <c:v>151</c:v>
                </c:pt>
                <c:pt idx="445">
                  <c:v>150</c:v>
                </c:pt>
                <c:pt idx="446">
                  <c:v>149</c:v>
                </c:pt>
                <c:pt idx="447">
                  <c:v>149</c:v>
                </c:pt>
                <c:pt idx="448">
                  <c:v>147</c:v>
                </c:pt>
                <c:pt idx="449">
                  <c:v>146</c:v>
                </c:pt>
                <c:pt idx="450">
                  <c:v>144</c:v>
                </c:pt>
                <c:pt idx="451">
                  <c:v>140</c:v>
                </c:pt>
                <c:pt idx="452">
                  <c:v>140</c:v>
                </c:pt>
                <c:pt idx="453">
                  <c:v>138</c:v>
                </c:pt>
                <c:pt idx="454">
                  <c:v>138</c:v>
                </c:pt>
                <c:pt idx="455">
                  <c:v>137</c:v>
                </c:pt>
                <c:pt idx="456">
                  <c:v>137</c:v>
                </c:pt>
                <c:pt idx="457">
                  <c:v>134</c:v>
                </c:pt>
                <c:pt idx="458">
                  <c:v>131</c:v>
                </c:pt>
                <c:pt idx="459">
                  <c:v>130</c:v>
                </c:pt>
                <c:pt idx="460">
                  <c:v>128</c:v>
                </c:pt>
                <c:pt idx="461">
                  <c:v>127</c:v>
                </c:pt>
                <c:pt idx="462">
                  <c:v>125</c:v>
                </c:pt>
                <c:pt idx="463">
                  <c:v>125</c:v>
                </c:pt>
                <c:pt idx="464">
                  <c:v>124</c:v>
                </c:pt>
                <c:pt idx="465">
                  <c:v>123</c:v>
                </c:pt>
                <c:pt idx="466">
                  <c:v>123</c:v>
                </c:pt>
                <c:pt idx="467">
                  <c:v>123</c:v>
                </c:pt>
                <c:pt idx="468">
                  <c:v>122</c:v>
                </c:pt>
                <c:pt idx="469">
                  <c:v>122</c:v>
                </c:pt>
                <c:pt idx="470">
                  <c:v>122</c:v>
                </c:pt>
                <c:pt idx="471">
                  <c:v>121</c:v>
                </c:pt>
                <c:pt idx="472">
                  <c:v>119</c:v>
                </c:pt>
                <c:pt idx="473">
                  <c:v>119</c:v>
                </c:pt>
                <c:pt idx="474">
                  <c:v>118</c:v>
                </c:pt>
                <c:pt idx="475">
                  <c:v>116</c:v>
                </c:pt>
                <c:pt idx="476">
                  <c:v>114</c:v>
                </c:pt>
                <c:pt idx="477">
                  <c:v>114</c:v>
                </c:pt>
                <c:pt idx="478">
                  <c:v>112</c:v>
                </c:pt>
                <c:pt idx="479">
                  <c:v>111</c:v>
                </c:pt>
                <c:pt idx="480">
                  <c:v>106</c:v>
                </c:pt>
                <c:pt idx="481">
                  <c:v>103</c:v>
                </c:pt>
                <c:pt idx="482">
                  <c:v>102</c:v>
                </c:pt>
                <c:pt idx="483">
                  <c:v>102</c:v>
                </c:pt>
                <c:pt idx="484">
                  <c:v>101</c:v>
                </c:pt>
                <c:pt idx="485">
                  <c:v>101</c:v>
                </c:pt>
                <c:pt idx="486">
                  <c:v>100</c:v>
                </c:pt>
                <c:pt idx="487">
                  <c:v>99</c:v>
                </c:pt>
                <c:pt idx="488">
                  <c:v>99</c:v>
                </c:pt>
                <c:pt idx="489">
                  <c:v>99</c:v>
                </c:pt>
                <c:pt idx="490">
                  <c:v>98</c:v>
                </c:pt>
                <c:pt idx="491">
                  <c:v>97</c:v>
                </c:pt>
                <c:pt idx="492">
                  <c:v>96</c:v>
                </c:pt>
                <c:pt idx="493">
                  <c:v>94</c:v>
                </c:pt>
                <c:pt idx="494">
                  <c:v>94</c:v>
                </c:pt>
                <c:pt idx="495">
                  <c:v>94</c:v>
                </c:pt>
                <c:pt idx="496">
                  <c:v>93</c:v>
                </c:pt>
                <c:pt idx="497">
                  <c:v>93</c:v>
                </c:pt>
                <c:pt idx="498">
                  <c:v>92</c:v>
                </c:pt>
                <c:pt idx="499">
                  <c:v>91</c:v>
                </c:pt>
                <c:pt idx="500">
                  <c:v>89</c:v>
                </c:pt>
                <c:pt idx="501">
                  <c:v>89</c:v>
                </c:pt>
                <c:pt idx="502">
                  <c:v>87</c:v>
                </c:pt>
                <c:pt idx="503">
                  <c:v>86</c:v>
                </c:pt>
                <c:pt idx="504">
                  <c:v>86</c:v>
                </c:pt>
                <c:pt idx="505">
                  <c:v>86</c:v>
                </c:pt>
                <c:pt idx="506">
                  <c:v>86</c:v>
                </c:pt>
                <c:pt idx="507">
                  <c:v>85</c:v>
                </c:pt>
                <c:pt idx="508">
                  <c:v>85</c:v>
                </c:pt>
                <c:pt idx="509">
                  <c:v>85</c:v>
                </c:pt>
                <c:pt idx="510">
                  <c:v>84</c:v>
                </c:pt>
                <c:pt idx="511">
                  <c:v>84</c:v>
                </c:pt>
                <c:pt idx="512">
                  <c:v>83</c:v>
                </c:pt>
                <c:pt idx="513">
                  <c:v>82</c:v>
                </c:pt>
                <c:pt idx="514">
                  <c:v>82</c:v>
                </c:pt>
                <c:pt idx="515">
                  <c:v>82</c:v>
                </c:pt>
                <c:pt idx="516">
                  <c:v>82</c:v>
                </c:pt>
                <c:pt idx="517">
                  <c:v>81</c:v>
                </c:pt>
                <c:pt idx="518">
                  <c:v>80</c:v>
                </c:pt>
                <c:pt idx="519">
                  <c:v>80</c:v>
                </c:pt>
                <c:pt idx="520">
                  <c:v>80</c:v>
                </c:pt>
                <c:pt idx="521">
                  <c:v>79</c:v>
                </c:pt>
                <c:pt idx="522">
                  <c:v>77</c:v>
                </c:pt>
                <c:pt idx="523">
                  <c:v>76</c:v>
                </c:pt>
                <c:pt idx="524">
                  <c:v>75</c:v>
                </c:pt>
                <c:pt idx="525">
                  <c:v>74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72</c:v>
                </c:pt>
                <c:pt idx="530">
                  <c:v>72</c:v>
                </c:pt>
                <c:pt idx="531">
                  <c:v>71</c:v>
                </c:pt>
                <c:pt idx="532">
                  <c:v>70</c:v>
                </c:pt>
                <c:pt idx="533">
                  <c:v>70</c:v>
                </c:pt>
                <c:pt idx="534">
                  <c:v>70</c:v>
                </c:pt>
                <c:pt idx="535">
                  <c:v>69</c:v>
                </c:pt>
                <c:pt idx="536">
                  <c:v>68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66</c:v>
                </c:pt>
                <c:pt idx="542">
                  <c:v>66</c:v>
                </c:pt>
                <c:pt idx="543">
                  <c:v>65</c:v>
                </c:pt>
                <c:pt idx="544">
                  <c:v>64</c:v>
                </c:pt>
                <c:pt idx="545">
                  <c:v>63</c:v>
                </c:pt>
                <c:pt idx="546">
                  <c:v>61</c:v>
                </c:pt>
                <c:pt idx="547">
                  <c:v>61</c:v>
                </c:pt>
                <c:pt idx="548">
                  <c:v>60</c:v>
                </c:pt>
                <c:pt idx="549">
                  <c:v>60</c:v>
                </c:pt>
                <c:pt idx="550">
                  <c:v>60</c:v>
                </c:pt>
                <c:pt idx="551">
                  <c:v>59</c:v>
                </c:pt>
                <c:pt idx="552">
                  <c:v>58</c:v>
                </c:pt>
                <c:pt idx="553">
                  <c:v>58</c:v>
                </c:pt>
                <c:pt idx="554">
                  <c:v>57</c:v>
                </c:pt>
                <c:pt idx="555">
                  <c:v>57</c:v>
                </c:pt>
                <c:pt idx="556">
                  <c:v>56</c:v>
                </c:pt>
                <c:pt idx="557">
                  <c:v>56</c:v>
                </c:pt>
                <c:pt idx="558">
                  <c:v>56</c:v>
                </c:pt>
                <c:pt idx="559">
                  <c:v>56</c:v>
                </c:pt>
                <c:pt idx="560">
                  <c:v>55</c:v>
                </c:pt>
                <c:pt idx="561">
                  <c:v>55</c:v>
                </c:pt>
                <c:pt idx="562">
                  <c:v>54</c:v>
                </c:pt>
                <c:pt idx="563">
                  <c:v>54</c:v>
                </c:pt>
                <c:pt idx="564">
                  <c:v>54</c:v>
                </c:pt>
                <c:pt idx="565">
                  <c:v>54</c:v>
                </c:pt>
                <c:pt idx="566">
                  <c:v>54</c:v>
                </c:pt>
                <c:pt idx="567">
                  <c:v>54</c:v>
                </c:pt>
                <c:pt idx="568">
                  <c:v>53</c:v>
                </c:pt>
                <c:pt idx="569">
                  <c:v>52</c:v>
                </c:pt>
                <c:pt idx="570">
                  <c:v>52</c:v>
                </c:pt>
                <c:pt idx="571">
                  <c:v>52</c:v>
                </c:pt>
                <c:pt idx="572">
                  <c:v>51</c:v>
                </c:pt>
                <c:pt idx="573">
                  <c:v>51</c:v>
                </c:pt>
                <c:pt idx="574">
                  <c:v>50</c:v>
                </c:pt>
                <c:pt idx="575">
                  <c:v>49</c:v>
                </c:pt>
                <c:pt idx="576">
                  <c:v>49</c:v>
                </c:pt>
                <c:pt idx="577">
                  <c:v>48</c:v>
                </c:pt>
                <c:pt idx="578">
                  <c:v>48</c:v>
                </c:pt>
                <c:pt idx="579">
                  <c:v>47</c:v>
                </c:pt>
                <c:pt idx="580">
                  <c:v>47</c:v>
                </c:pt>
                <c:pt idx="581">
                  <c:v>47</c:v>
                </c:pt>
                <c:pt idx="582">
                  <c:v>47</c:v>
                </c:pt>
                <c:pt idx="583">
                  <c:v>46</c:v>
                </c:pt>
                <c:pt idx="584">
                  <c:v>46</c:v>
                </c:pt>
                <c:pt idx="585">
                  <c:v>46</c:v>
                </c:pt>
                <c:pt idx="586">
                  <c:v>46</c:v>
                </c:pt>
                <c:pt idx="587">
                  <c:v>45</c:v>
                </c:pt>
                <c:pt idx="588">
                  <c:v>45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42</c:v>
                </c:pt>
                <c:pt idx="595">
                  <c:v>42</c:v>
                </c:pt>
                <c:pt idx="596">
                  <c:v>42</c:v>
                </c:pt>
                <c:pt idx="597">
                  <c:v>42</c:v>
                </c:pt>
                <c:pt idx="598">
                  <c:v>42</c:v>
                </c:pt>
                <c:pt idx="599">
                  <c:v>41</c:v>
                </c:pt>
                <c:pt idx="600">
                  <c:v>41</c:v>
                </c:pt>
                <c:pt idx="601">
                  <c:v>41</c:v>
                </c:pt>
                <c:pt idx="602">
                  <c:v>40</c:v>
                </c:pt>
                <c:pt idx="603">
                  <c:v>40</c:v>
                </c:pt>
                <c:pt idx="604">
                  <c:v>39</c:v>
                </c:pt>
                <c:pt idx="605">
                  <c:v>39</c:v>
                </c:pt>
                <c:pt idx="606">
                  <c:v>39</c:v>
                </c:pt>
                <c:pt idx="607">
                  <c:v>38</c:v>
                </c:pt>
                <c:pt idx="608">
                  <c:v>38</c:v>
                </c:pt>
                <c:pt idx="609">
                  <c:v>38</c:v>
                </c:pt>
                <c:pt idx="610">
                  <c:v>38</c:v>
                </c:pt>
                <c:pt idx="611">
                  <c:v>38</c:v>
                </c:pt>
                <c:pt idx="612">
                  <c:v>37</c:v>
                </c:pt>
                <c:pt idx="613">
                  <c:v>37</c:v>
                </c:pt>
                <c:pt idx="614">
                  <c:v>36</c:v>
                </c:pt>
                <c:pt idx="615">
                  <c:v>35</c:v>
                </c:pt>
                <c:pt idx="616">
                  <c:v>35</c:v>
                </c:pt>
                <c:pt idx="617">
                  <c:v>35</c:v>
                </c:pt>
                <c:pt idx="618">
                  <c:v>34</c:v>
                </c:pt>
                <c:pt idx="619">
                  <c:v>34</c:v>
                </c:pt>
                <c:pt idx="620">
                  <c:v>33</c:v>
                </c:pt>
                <c:pt idx="621">
                  <c:v>33</c:v>
                </c:pt>
                <c:pt idx="622">
                  <c:v>33</c:v>
                </c:pt>
                <c:pt idx="623">
                  <c:v>32</c:v>
                </c:pt>
                <c:pt idx="624">
                  <c:v>32</c:v>
                </c:pt>
                <c:pt idx="625">
                  <c:v>32</c:v>
                </c:pt>
                <c:pt idx="626">
                  <c:v>32</c:v>
                </c:pt>
                <c:pt idx="627">
                  <c:v>31</c:v>
                </c:pt>
                <c:pt idx="628">
                  <c:v>31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29</c:v>
                </c:pt>
                <c:pt idx="635">
                  <c:v>29</c:v>
                </c:pt>
                <c:pt idx="636">
                  <c:v>29</c:v>
                </c:pt>
                <c:pt idx="637">
                  <c:v>29</c:v>
                </c:pt>
                <c:pt idx="638">
                  <c:v>28</c:v>
                </c:pt>
                <c:pt idx="639">
                  <c:v>28</c:v>
                </c:pt>
                <c:pt idx="640">
                  <c:v>28</c:v>
                </c:pt>
                <c:pt idx="641">
                  <c:v>28</c:v>
                </c:pt>
                <c:pt idx="642">
                  <c:v>28</c:v>
                </c:pt>
                <c:pt idx="643">
                  <c:v>28</c:v>
                </c:pt>
                <c:pt idx="644">
                  <c:v>27</c:v>
                </c:pt>
                <c:pt idx="645">
                  <c:v>27</c:v>
                </c:pt>
                <c:pt idx="646">
                  <c:v>27</c:v>
                </c:pt>
                <c:pt idx="647">
                  <c:v>27</c:v>
                </c:pt>
                <c:pt idx="648">
                  <c:v>27</c:v>
                </c:pt>
                <c:pt idx="649">
                  <c:v>27</c:v>
                </c:pt>
                <c:pt idx="650">
                  <c:v>27</c:v>
                </c:pt>
                <c:pt idx="651">
                  <c:v>27</c:v>
                </c:pt>
                <c:pt idx="652">
                  <c:v>27</c:v>
                </c:pt>
                <c:pt idx="653">
                  <c:v>26</c:v>
                </c:pt>
                <c:pt idx="654">
                  <c:v>26</c:v>
                </c:pt>
                <c:pt idx="655">
                  <c:v>26</c:v>
                </c:pt>
                <c:pt idx="656">
                  <c:v>26</c:v>
                </c:pt>
                <c:pt idx="657">
                  <c:v>26</c:v>
                </c:pt>
                <c:pt idx="658">
                  <c:v>26</c:v>
                </c:pt>
                <c:pt idx="659">
                  <c:v>26</c:v>
                </c:pt>
                <c:pt idx="660">
                  <c:v>26</c:v>
                </c:pt>
                <c:pt idx="661">
                  <c:v>26</c:v>
                </c:pt>
                <c:pt idx="662">
                  <c:v>25</c:v>
                </c:pt>
                <c:pt idx="663">
                  <c:v>25</c:v>
                </c:pt>
                <c:pt idx="664">
                  <c:v>25</c:v>
                </c:pt>
                <c:pt idx="665">
                  <c:v>25</c:v>
                </c:pt>
                <c:pt idx="666">
                  <c:v>25</c:v>
                </c:pt>
                <c:pt idx="667">
                  <c:v>24</c:v>
                </c:pt>
                <c:pt idx="668">
                  <c:v>24</c:v>
                </c:pt>
                <c:pt idx="669">
                  <c:v>23</c:v>
                </c:pt>
                <c:pt idx="670">
                  <c:v>23</c:v>
                </c:pt>
                <c:pt idx="671">
                  <c:v>23</c:v>
                </c:pt>
                <c:pt idx="672">
                  <c:v>23</c:v>
                </c:pt>
                <c:pt idx="673">
                  <c:v>23</c:v>
                </c:pt>
                <c:pt idx="674">
                  <c:v>23</c:v>
                </c:pt>
                <c:pt idx="675">
                  <c:v>22</c:v>
                </c:pt>
                <c:pt idx="676">
                  <c:v>22</c:v>
                </c:pt>
                <c:pt idx="677">
                  <c:v>21</c:v>
                </c:pt>
                <c:pt idx="678">
                  <c:v>21</c:v>
                </c:pt>
                <c:pt idx="679">
                  <c:v>21</c:v>
                </c:pt>
                <c:pt idx="680">
                  <c:v>20</c:v>
                </c:pt>
                <c:pt idx="681">
                  <c:v>20</c:v>
                </c:pt>
                <c:pt idx="682">
                  <c:v>19</c:v>
                </c:pt>
                <c:pt idx="683">
                  <c:v>19</c:v>
                </c:pt>
                <c:pt idx="684">
                  <c:v>19</c:v>
                </c:pt>
                <c:pt idx="685">
                  <c:v>19</c:v>
                </c:pt>
                <c:pt idx="686">
                  <c:v>19</c:v>
                </c:pt>
                <c:pt idx="687">
                  <c:v>18</c:v>
                </c:pt>
                <c:pt idx="688">
                  <c:v>18</c:v>
                </c:pt>
                <c:pt idx="689">
                  <c:v>17</c:v>
                </c:pt>
                <c:pt idx="690">
                  <c:v>17</c:v>
                </c:pt>
                <c:pt idx="691">
                  <c:v>16</c:v>
                </c:pt>
                <c:pt idx="692">
                  <c:v>16</c:v>
                </c:pt>
                <c:pt idx="693">
                  <c:v>15</c:v>
                </c:pt>
                <c:pt idx="694">
                  <c:v>15</c:v>
                </c:pt>
                <c:pt idx="695">
                  <c:v>15</c:v>
                </c:pt>
                <c:pt idx="696">
                  <c:v>14</c:v>
                </c:pt>
                <c:pt idx="697">
                  <c:v>14</c:v>
                </c:pt>
                <c:pt idx="698">
                  <c:v>14</c:v>
                </c:pt>
                <c:pt idx="699">
                  <c:v>13</c:v>
                </c:pt>
                <c:pt idx="700">
                  <c:v>12</c:v>
                </c:pt>
                <c:pt idx="701">
                  <c:v>12</c:v>
                </c:pt>
                <c:pt idx="702">
                  <c:v>12</c:v>
                </c:pt>
                <c:pt idx="703">
                  <c:v>11</c:v>
                </c:pt>
                <c:pt idx="704">
                  <c:v>11</c:v>
                </c:pt>
                <c:pt idx="705">
                  <c:v>10</c:v>
                </c:pt>
                <c:pt idx="706">
                  <c:v>10</c:v>
                </c:pt>
                <c:pt idx="707">
                  <c:v>10</c:v>
                </c:pt>
                <c:pt idx="708">
                  <c:v>10</c:v>
                </c:pt>
                <c:pt idx="709">
                  <c:v>10</c:v>
                </c:pt>
                <c:pt idx="710">
                  <c:v>9</c:v>
                </c:pt>
                <c:pt idx="711">
                  <c:v>9</c:v>
                </c:pt>
                <c:pt idx="712">
                  <c:v>9</c:v>
                </c:pt>
                <c:pt idx="713">
                  <c:v>8</c:v>
                </c:pt>
                <c:pt idx="714">
                  <c:v>8</c:v>
                </c:pt>
                <c:pt idx="715">
                  <c:v>8</c:v>
                </c:pt>
                <c:pt idx="716">
                  <c:v>8</c:v>
                </c:pt>
                <c:pt idx="717">
                  <c:v>7</c:v>
                </c:pt>
                <c:pt idx="718">
                  <c:v>7</c:v>
                </c:pt>
                <c:pt idx="719">
                  <c:v>7</c:v>
                </c:pt>
                <c:pt idx="720">
                  <c:v>7</c:v>
                </c:pt>
                <c:pt idx="721">
                  <c:v>6</c:v>
                </c:pt>
                <c:pt idx="722">
                  <c:v>6</c:v>
                </c:pt>
                <c:pt idx="723">
                  <c:v>4</c:v>
                </c:pt>
                <c:pt idx="724">
                  <c:v>4</c:v>
                </c:pt>
                <c:pt idx="725">
                  <c:v>4</c:v>
                </c:pt>
                <c:pt idx="726">
                  <c:v>4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125</c:v>
                </c:pt>
                <c:pt idx="741">
                  <c:v>105</c:v>
                </c:pt>
                <c:pt idx="742">
                  <c:v>103</c:v>
                </c:pt>
                <c:pt idx="743">
                  <c:v>101</c:v>
                </c:pt>
                <c:pt idx="744">
                  <c:v>101</c:v>
                </c:pt>
                <c:pt idx="745">
                  <c:v>94</c:v>
                </c:pt>
                <c:pt idx="746">
                  <c:v>92</c:v>
                </c:pt>
                <c:pt idx="747">
                  <c:v>91</c:v>
                </c:pt>
                <c:pt idx="748">
                  <c:v>88</c:v>
                </c:pt>
                <c:pt idx="749">
                  <c:v>87</c:v>
                </c:pt>
                <c:pt idx="750">
                  <c:v>83</c:v>
                </c:pt>
                <c:pt idx="751">
                  <c:v>79</c:v>
                </c:pt>
                <c:pt idx="752">
                  <c:v>78</c:v>
                </c:pt>
                <c:pt idx="753">
                  <c:v>74</c:v>
                </c:pt>
                <c:pt idx="754">
                  <c:v>74</c:v>
                </c:pt>
                <c:pt idx="755">
                  <c:v>73</c:v>
                </c:pt>
                <c:pt idx="756">
                  <c:v>73</c:v>
                </c:pt>
                <c:pt idx="757">
                  <c:v>72</c:v>
                </c:pt>
                <c:pt idx="758">
                  <c:v>71</c:v>
                </c:pt>
                <c:pt idx="759">
                  <c:v>70</c:v>
                </c:pt>
                <c:pt idx="760">
                  <c:v>69</c:v>
                </c:pt>
                <c:pt idx="761">
                  <c:v>68</c:v>
                </c:pt>
                <c:pt idx="762">
                  <c:v>68</c:v>
                </c:pt>
                <c:pt idx="763">
                  <c:v>67</c:v>
                </c:pt>
                <c:pt idx="764">
                  <c:v>67</c:v>
                </c:pt>
                <c:pt idx="765">
                  <c:v>66</c:v>
                </c:pt>
                <c:pt idx="766">
                  <c:v>66</c:v>
                </c:pt>
                <c:pt idx="767">
                  <c:v>65</c:v>
                </c:pt>
                <c:pt idx="768">
                  <c:v>65</c:v>
                </c:pt>
                <c:pt idx="769">
                  <c:v>64</c:v>
                </c:pt>
                <c:pt idx="770">
                  <c:v>64</c:v>
                </c:pt>
                <c:pt idx="771">
                  <c:v>63</c:v>
                </c:pt>
                <c:pt idx="772">
                  <c:v>63</c:v>
                </c:pt>
                <c:pt idx="773">
                  <c:v>63</c:v>
                </c:pt>
                <c:pt idx="774">
                  <c:v>61</c:v>
                </c:pt>
                <c:pt idx="775">
                  <c:v>61</c:v>
                </c:pt>
                <c:pt idx="776">
                  <c:v>58</c:v>
                </c:pt>
                <c:pt idx="777">
                  <c:v>58</c:v>
                </c:pt>
                <c:pt idx="778">
                  <c:v>56</c:v>
                </c:pt>
                <c:pt idx="779">
                  <c:v>55</c:v>
                </c:pt>
                <c:pt idx="780">
                  <c:v>55</c:v>
                </c:pt>
                <c:pt idx="781">
                  <c:v>54</c:v>
                </c:pt>
                <c:pt idx="782">
                  <c:v>53</c:v>
                </c:pt>
                <c:pt idx="783">
                  <c:v>53</c:v>
                </c:pt>
                <c:pt idx="784">
                  <c:v>52</c:v>
                </c:pt>
                <c:pt idx="785">
                  <c:v>51</c:v>
                </c:pt>
                <c:pt idx="786">
                  <c:v>51</c:v>
                </c:pt>
                <c:pt idx="787">
                  <c:v>51</c:v>
                </c:pt>
                <c:pt idx="788">
                  <c:v>49</c:v>
                </c:pt>
                <c:pt idx="789">
                  <c:v>48</c:v>
                </c:pt>
                <c:pt idx="790">
                  <c:v>47</c:v>
                </c:pt>
                <c:pt idx="791">
                  <c:v>46</c:v>
                </c:pt>
                <c:pt idx="792">
                  <c:v>45</c:v>
                </c:pt>
                <c:pt idx="793">
                  <c:v>45</c:v>
                </c:pt>
                <c:pt idx="794">
                  <c:v>44</c:v>
                </c:pt>
                <c:pt idx="795">
                  <c:v>44</c:v>
                </c:pt>
                <c:pt idx="796">
                  <c:v>44</c:v>
                </c:pt>
                <c:pt idx="797">
                  <c:v>43</c:v>
                </c:pt>
                <c:pt idx="798">
                  <c:v>40</c:v>
                </c:pt>
                <c:pt idx="799">
                  <c:v>39</c:v>
                </c:pt>
                <c:pt idx="800">
                  <c:v>39</c:v>
                </c:pt>
                <c:pt idx="801">
                  <c:v>38</c:v>
                </c:pt>
                <c:pt idx="802">
                  <c:v>38</c:v>
                </c:pt>
                <c:pt idx="803">
                  <c:v>38</c:v>
                </c:pt>
                <c:pt idx="804">
                  <c:v>37</c:v>
                </c:pt>
                <c:pt idx="805">
                  <c:v>36</c:v>
                </c:pt>
                <c:pt idx="806">
                  <c:v>36</c:v>
                </c:pt>
                <c:pt idx="807">
                  <c:v>35</c:v>
                </c:pt>
                <c:pt idx="808">
                  <c:v>35</c:v>
                </c:pt>
                <c:pt idx="809">
                  <c:v>35</c:v>
                </c:pt>
                <c:pt idx="810">
                  <c:v>34</c:v>
                </c:pt>
                <c:pt idx="811">
                  <c:v>34</c:v>
                </c:pt>
                <c:pt idx="812">
                  <c:v>34</c:v>
                </c:pt>
                <c:pt idx="813">
                  <c:v>34</c:v>
                </c:pt>
                <c:pt idx="814">
                  <c:v>34</c:v>
                </c:pt>
                <c:pt idx="815">
                  <c:v>32</c:v>
                </c:pt>
                <c:pt idx="816">
                  <c:v>31</c:v>
                </c:pt>
                <c:pt idx="817">
                  <c:v>31</c:v>
                </c:pt>
                <c:pt idx="818">
                  <c:v>31</c:v>
                </c:pt>
                <c:pt idx="819">
                  <c:v>29</c:v>
                </c:pt>
                <c:pt idx="820">
                  <c:v>27</c:v>
                </c:pt>
                <c:pt idx="821">
                  <c:v>26</c:v>
                </c:pt>
                <c:pt idx="822">
                  <c:v>26</c:v>
                </c:pt>
                <c:pt idx="823">
                  <c:v>26</c:v>
                </c:pt>
                <c:pt idx="824">
                  <c:v>25</c:v>
                </c:pt>
                <c:pt idx="825">
                  <c:v>25</c:v>
                </c:pt>
                <c:pt idx="826">
                  <c:v>25</c:v>
                </c:pt>
                <c:pt idx="827">
                  <c:v>24</c:v>
                </c:pt>
                <c:pt idx="828">
                  <c:v>23</c:v>
                </c:pt>
                <c:pt idx="829">
                  <c:v>23</c:v>
                </c:pt>
                <c:pt idx="830">
                  <c:v>23</c:v>
                </c:pt>
                <c:pt idx="831">
                  <c:v>21</c:v>
                </c:pt>
                <c:pt idx="832">
                  <c:v>21</c:v>
                </c:pt>
                <c:pt idx="833">
                  <c:v>20</c:v>
                </c:pt>
                <c:pt idx="834">
                  <c:v>20</c:v>
                </c:pt>
                <c:pt idx="835">
                  <c:v>19</c:v>
                </c:pt>
                <c:pt idx="836">
                  <c:v>19</c:v>
                </c:pt>
                <c:pt idx="837">
                  <c:v>18</c:v>
                </c:pt>
                <c:pt idx="838">
                  <c:v>17</c:v>
                </c:pt>
                <c:pt idx="839">
                  <c:v>17</c:v>
                </c:pt>
                <c:pt idx="840">
                  <c:v>15</c:v>
                </c:pt>
                <c:pt idx="841">
                  <c:v>14</c:v>
                </c:pt>
                <c:pt idx="842">
                  <c:v>14</c:v>
                </c:pt>
                <c:pt idx="843">
                  <c:v>13</c:v>
                </c:pt>
                <c:pt idx="844">
                  <c:v>12</c:v>
                </c:pt>
                <c:pt idx="845">
                  <c:v>12</c:v>
                </c:pt>
                <c:pt idx="846">
                  <c:v>11</c:v>
                </c:pt>
                <c:pt idx="847">
                  <c:v>11</c:v>
                </c:pt>
                <c:pt idx="848">
                  <c:v>11</c:v>
                </c:pt>
                <c:pt idx="849">
                  <c:v>11</c:v>
                </c:pt>
                <c:pt idx="850">
                  <c:v>10</c:v>
                </c:pt>
                <c:pt idx="851">
                  <c:v>10</c:v>
                </c:pt>
                <c:pt idx="852">
                  <c:v>9</c:v>
                </c:pt>
                <c:pt idx="853">
                  <c:v>9</c:v>
                </c:pt>
                <c:pt idx="854">
                  <c:v>9</c:v>
                </c:pt>
                <c:pt idx="855">
                  <c:v>8</c:v>
                </c:pt>
                <c:pt idx="856">
                  <c:v>7</c:v>
                </c:pt>
                <c:pt idx="857">
                  <c:v>7</c:v>
                </c:pt>
                <c:pt idx="858">
                  <c:v>7</c:v>
                </c:pt>
                <c:pt idx="859">
                  <c:v>4</c:v>
                </c:pt>
                <c:pt idx="860">
                  <c:v>4</c:v>
                </c:pt>
                <c:pt idx="861">
                  <c:v>4</c:v>
                </c:pt>
                <c:pt idx="862">
                  <c:v>4</c:v>
                </c:pt>
                <c:pt idx="863">
                  <c:v>3</c:v>
                </c:pt>
                <c:pt idx="864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'Tabelle12 (2)'!$E$4:$E$868</c15:sqref>
                        </c15:formulaRef>
                      </c:ext>
                    </c:extLst>
                    <c:numCache>
                      <c:formatCode>General</c:formatCode>
                      <c:ptCount val="865"/>
                      <c:pt idx="0">
                        <c:v>2019</c:v>
                      </c:pt>
                      <c:pt idx="1">
                        <c:v>2019</c:v>
                      </c:pt>
                      <c:pt idx="2">
                        <c:v>2019</c:v>
                      </c:pt>
                      <c:pt idx="3">
                        <c:v>2019</c:v>
                      </c:pt>
                      <c:pt idx="4">
                        <c:v>2019</c:v>
                      </c:pt>
                      <c:pt idx="5">
                        <c:v>2019</c:v>
                      </c:pt>
                      <c:pt idx="6">
                        <c:v>2019</c:v>
                      </c:pt>
                      <c:pt idx="7">
                        <c:v>2019</c:v>
                      </c:pt>
                      <c:pt idx="8">
                        <c:v>2019</c:v>
                      </c:pt>
                      <c:pt idx="9">
                        <c:v>2019</c:v>
                      </c:pt>
                      <c:pt idx="10">
                        <c:v>2019</c:v>
                      </c:pt>
                      <c:pt idx="11">
                        <c:v>2019</c:v>
                      </c:pt>
                      <c:pt idx="12">
                        <c:v>2019</c:v>
                      </c:pt>
                      <c:pt idx="13">
                        <c:v>2019</c:v>
                      </c:pt>
                      <c:pt idx="14">
                        <c:v>2019</c:v>
                      </c:pt>
                      <c:pt idx="15">
                        <c:v>2019</c:v>
                      </c:pt>
                      <c:pt idx="16">
                        <c:v>2019</c:v>
                      </c:pt>
                      <c:pt idx="17">
                        <c:v>2019</c:v>
                      </c:pt>
                      <c:pt idx="18">
                        <c:v>2019</c:v>
                      </c:pt>
                      <c:pt idx="19">
                        <c:v>2019</c:v>
                      </c:pt>
                      <c:pt idx="20">
                        <c:v>2019</c:v>
                      </c:pt>
                      <c:pt idx="21">
                        <c:v>2019</c:v>
                      </c:pt>
                      <c:pt idx="22">
                        <c:v>2019</c:v>
                      </c:pt>
                      <c:pt idx="23">
                        <c:v>2019</c:v>
                      </c:pt>
                      <c:pt idx="24">
                        <c:v>2019</c:v>
                      </c:pt>
                      <c:pt idx="25">
                        <c:v>2019</c:v>
                      </c:pt>
                      <c:pt idx="26">
                        <c:v>2019</c:v>
                      </c:pt>
                      <c:pt idx="27">
                        <c:v>2019</c:v>
                      </c:pt>
                      <c:pt idx="28">
                        <c:v>2019</c:v>
                      </c:pt>
                      <c:pt idx="29">
                        <c:v>2019</c:v>
                      </c:pt>
                      <c:pt idx="30">
                        <c:v>2019</c:v>
                      </c:pt>
                      <c:pt idx="31">
                        <c:v>2019</c:v>
                      </c:pt>
                      <c:pt idx="32">
                        <c:v>2019</c:v>
                      </c:pt>
                      <c:pt idx="33">
                        <c:v>2019</c:v>
                      </c:pt>
                      <c:pt idx="34">
                        <c:v>2019</c:v>
                      </c:pt>
                      <c:pt idx="35">
                        <c:v>2019</c:v>
                      </c:pt>
                      <c:pt idx="36">
                        <c:v>2019</c:v>
                      </c:pt>
                      <c:pt idx="37">
                        <c:v>2019</c:v>
                      </c:pt>
                      <c:pt idx="38">
                        <c:v>2019</c:v>
                      </c:pt>
                      <c:pt idx="39">
                        <c:v>2019</c:v>
                      </c:pt>
                      <c:pt idx="40">
                        <c:v>2019</c:v>
                      </c:pt>
                      <c:pt idx="41">
                        <c:v>2019</c:v>
                      </c:pt>
                      <c:pt idx="42">
                        <c:v>2019</c:v>
                      </c:pt>
                      <c:pt idx="43">
                        <c:v>2019</c:v>
                      </c:pt>
                      <c:pt idx="44">
                        <c:v>2019</c:v>
                      </c:pt>
                      <c:pt idx="45">
                        <c:v>2019</c:v>
                      </c:pt>
                      <c:pt idx="46">
                        <c:v>2019</c:v>
                      </c:pt>
                      <c:pt idx="47">
                        <c:v>2019</c:v>
                      </c:pt>
                      <c:pt idx="48">
                        <c:v>2019</c:v>
                      </c:pt>
                      <c:pt idx="49">
                        <c:v>2019</c:v>
                      </c:pt>
                      <c:pt idx="50">
                        <c:v>2019</c:v>
                      </c:pt>
                      <c:pt idx="51">
                        <c:v>2019</c:v>
                      </c:pt>
                      <c:pt idx="52">
                        <c:v>2019</c:v>
                      </c:pt>
                      <c:pt idx="53">
                        <c:v>2019</c:v>
                      </c:pt>
                      <c:pt idx="54">
                        <c:v>2019</c:v>
                      </c:pt>
                      <c:pt idx="55">
                        <c:v>2019</c:v>
                      </c:pt>
                      <c:pt idx="56">
                        <c:v>2019</c:v>
                      </c:pt>
                      <c:pt idx="57">
                        <c:v>2019</c:v>
                      </c:pt>
                      <c:pt idx="58">
                        <c:v>2019</c:v>
                      </c:pt>
                      <c:pt idx="59">
                        <c:v>2019</c:v>
                      </c:pt>
                      <c:pt idx="60">
                        <c:v>2019</c:v>
                      </c:pt>
                      <c:pt idx="61">
                        <c:v>2019</c:v>
                      </c:pt>
                      <c:pt idx="62">
                        <c:v>2019</c:v>
                      </c:pt>
                      <c:pt idx="63">
                        <c:v>2019</c:v>
                      </c:pt>
                      <c:pt idx="64">
                        <c:v>2019</c:v>
                      </c:pt>
                      <c:pt idx="65">
                        <c:v>2019</c:v>
                      </c:pt>
                      <c:pt idx="66">
                        <c:v>2019</c:v>
                      </c:pt>
                      <c:pt idx="67">
                        <c:v>2019</c:v>
                      </c:pt>
                      <c:pt idx="68">
                        <c:v>2019</c:v>
                      </c:pt>
                      <c:pt idx="69">
                        <c:v>2019</c:v>
                      </c:pt>
                      <c:pt idx="70">
                        <c:v>2019</c:v>
                      </c:pt>
                      <c:pt idx="71">
                        <c:v>2019</c:v>
                      </c:pt>
                      <c:pt idx="72">
                        <c:v>2019</c:v>
                      </c:pt>
                      <c:pt idx="73">
                        <c:v>2019</c:v>
                      </c:pt>
                      <c:pt idx="74">
                        <c:v>2019</c:v>
                      </c:pt>
                      <c:pt idx="75">
                        <c:v>2019</c:v>
                      </c:pt>
                      <c:pt idx="76">
                        <c:v>2019</c:v>
                      </c:pt>
                      <c:pt idx="77">
                        <c:v>2019</c:v>
                      </c:pt>
                      <c:pt idx="78">
                        <c:v>2019</c:v>
                      </c:pt>
                      <c:pt idx="79">
                        <c:v>2019</c:v>
                      </c:pt>
                      <c:pt idx="80">
                        <c:v>2019</c:v>
                      </c:pt>
                      <c:pt idx="81">
                        <c:v>2019</c:v>
                      </c:pt>
                      <c:pt idx="82">
                        <c:v>2019</c:v>
                      </c:pt>
                      <c:pt idx="83">
                        <c:v>2019</c:v>
                      </c:pt>
                      <c:pt idx="84">
                        <c:v>2019</c:v>
                      </c:pt>
                      <c:pt idx="85">
                        <c:v>2019</c:v>
                      </c:pt>
                      <c:pt idx="86">
                        <c:v>2019</c:v>
                      </c:pt>
                      <c:pt idx="87">
                        <c:v>2019</c:v>
                      </c:pt>
                      <c:pt idx="88">
                        <c:v>2019</c:v>
                      </c:pt>
                      <c:pt idx="89">
                        <c:v>2019</c:v>
                      </c:pt>
                      <c:pt idx="90">
                        <c:v>2019</c:v>
                      </c:pt>
                      <c:pt idx="91">
                        <c:v>2019</c:v>
                      </c:pt>
                      <c:pt idx="92">
                        <c:v>2019</c:v>
                      </c:pt>
                      <c:pt idx="93">
                        <c:v>2019</c:v>
                      </c:pt>
                      <c:pt idx="94">
                        <c:v>2019</c:v>
                      </c:pt>
                      <c:pt idx="95">
                        <c:v>2019</c:v>
                      </c:pt>
                      <c:pt idx="96">
                        <c:v>2019</c:v>
                      </c:pt>
                      <c:pt idx="97">
                        <c:v>2019</c:v>
                      </c:pt>
                      <c:pt idx="98">
                        <c:v>2019</c:v>
                      </c:pt>
                      <c:pt idx="99">
                        <c:v>2019</c:v>
                      </c:pt>
                      <c:pt idx="100">
                        <c:v>2019</c:v>
                      </c:pt>
                      <c:pt idx="101">
                        <c:v>2019</c:v>
                      </c:pt>
                      <c:pt idx="102">
                        <c:v>2019</c:v>
                      </c:pt>
                      <c:pt idx="103">
                        <c:v>2019</c:v>
                      </c:pt>
                      <c:pt idx="104">
                        <c:v>2019</c:v>
                      </c:pt>
                      <c:pt idx="105">
                        <c:v>2019</c:v>
                      </c:pt>
                      <c:pt idx="106">
                        <c:v>2019</c:v>
                      </c:pt>
                      <c:pt idx="107">
                        <c:v>2019</c:v>
                      </c:pt>
                      <c:pt idx="108">
                        <c:v>2019</c:v>
                      </c:pt>
                      <c:pt idx="109">
                        <c:v>2019</c:v>
                      </c:pt>
                      <c:pt idx="110">
                        <c:v>2019</c:v>
                      </c:pt>
                      <c:pt idx="111">
                        <c:v>2019</c:v>
                      </c:pt>
                      <c:pt idx="112">
                        <c:v>2019</c:v>
                      </c:pt>
                      <c:pt idx="113">
                        <c:v>2019</c:v>
                      </c:pt>
                      <c:pt idx="114">
                        <c:v>2019</c:v>
                      </c:pt>
                      <c:pt idx="115">
                        <c:v>2019</c:v>
                      </c:pt>
                      <c:pt idx="116">
                        <c:v>2019</c:v>
                      </c:pt>
                      <c:pt idx="117">
                        <c:v>2019</c:v>
                      </c:pt>
                      <c:pt idx="118">
                        <c:v>2019</c:v>
                      </c:pt>
                      <c:pt idx="119">
                        <c:v>2019</c:v>
                      </c:pt>
                      <c:pt idx="120">
                        <c:v>2019</c:v>
                      </c:pt>
                      <c:pt idx="121">
                        <c:v>2019</c:v>
                      </c:pt>
                      <c:pt idx="122">
                        <c:v>2019</c:v>
                      </c:pt>
                      <c:pt idx="123">
                        <c:v>2019</c:v>
                      </c:pt>
                      <c:pt idx="124">
                        <c:v>2019</c:v>
                      </c:pt>
                      <c:pt idx="125">
                        <c:v>2019</c:v>
                      </c:pt>
                      <c:pt idx="126">
                        <c:v>2019</c:v>
                      </c:pt>
                      <c:pt idx="127">
                        <c:v>2019</c:v>
                      </c:pt>
                      <c:pt idx="128">
                        <c:v>2019</c:v>
                      </c:pt>
                      <c:pt idx="129">
                        <c:v>2019</c:v>
                      </c:pt>
                      <c:pt idx="130">
                        <c:v>2019</c:v>
                      </c:pt>
                      <c:pt idx="131">
                        <c:v>2019</c:v>
                      </c:pt>
                      <c:pt idx="132">
                        <c:v>2019</c:v>
                      </c:pt>
                      <c:pt idx="133">
                        <c:v>2019</c:v>
                      </c:pt>
                      <c:pt idx="134">
                        <c:v>2019</c:v>
                      </c:pt>
                      <c:pt idx="135">
                        <c:v>2019</c:v>
                      </c:pt>
                      <c:pt idx="136">
                        <c:v>2019</c:v>
                      </c:pt>
                      <c:pt idx="137">
                        <c:v>2019</c:v>
                      </c:pt>
                      <c:pt idx="138">
                        <c:v>2019</c:v>
                      </c:pt>
                      <c:pt idx="139">
                        <c:v>2019</c:v>
                      </c:pt>
                      <c:pt idx="140">
                        <c:v>2019</c:v>
                      </c:pt>
                      <c:pt idx="141">
                        <c:v>2019</c:v>
                      </c:pt>
                      <c:pt idx="142">
                        <c:v>2019</c:v>
                      </c:pt>
                      <c:pt idx="143">
                        <c:v>2019</c:v>
                      </c:pt>
                      <c:pt idx="144">
                        <c:v>2019</c:v>
                      </c:pt>
                      <c:pt idx="145">
                        <c:v>2019</c:v>
                      </c:pt>
                      <c:pt idx="146">
                        <c:v>2019</c:v>
                      </c:pt>
                      <c:pt idx="147">
                        <c:v>2019</c:v>
                      </c:pt>
                      <c:pt idx="148">
                        <c:v>2019</c:v>
                      </c:pt>
                      <c:pt idx="149">
                        <c:v>2019</c:v>
                      </c:pt>
                      <c:pt idx="150">
                        <c:v>2019</c:v>
                      </c:pt>
                      <c:pt idx="151">
                        <c:v>2019</c:v>
                      </c:pt>
                      <c:pt idx="152">
                        <c:v>2019</c:v>
                      </c:pt>
                      <c:pt idx="153">
                        <c:v>2019</c:v>
                      </c:pt>
                      <c:pt idx="154">
                        <c:v>2019</c:v>
                      </c:pt>
                      <c:pt idx="155">
                        <c:v>2019</c:v>
                      </c:pt>
                      <c:pt idx="156">
                        <c:v>2019</c:v>
                      </c:pt>
                      <c:pt idx="157">
                        <c:v>2019</c:v>
                      </c:pt>
                      <c:pt idx="158">
                        <c:v>2019</c:v>
                      </c:pt>
                      <c:pt idx="159">
                        <c:v>2019</c:v>
                      </c:pt>
                      <c:pt idx="160">
                        <c:v>2019</c:v>
                      </c:pt>
                      <c:pt idx="161">
                        <c:v>2019</c:v>
                      </c:pt>
                      <c:pt idx="162">
                        <c:v>2019</c:v>
                      </c:pt>
                      <c:pt idx="163">
                        <c:v>2019</c:v>
                      </c:pt>
                      <c:pt idx="164">
                        <c:v>2019</c:v>
                      </c:pt>
                      <c:pt idx="165">
                        <c:v>2019</c:v>
                      </c:pt>
                      <c:pt idx="166">
                        <c:v>2019</c:v>
                      </c:pt>
                      <c:pt idx="167">
                        <c:v>2019</c:v>
                      </c:pt>
                      <c:pt idx="168">
                        <c:v>2019</c:v>
                      </c:pt>
                      <c:pt idx="169">
                        <c:v>2019</c:v>
                      </c:pt>
                      <c:pt idx="170">
                        <c:v>2019</c:v>
                      </c:pt>
                      <c:pt idx="171">
                        <c:v>2019</c:v>
                      </c:pt>
                      <c:pt idx="172">
                        <c:v>2019</c:v>
                      </c:pt>
                      <c:pt idx="173">
                        <c:v>2019</c:v>
                      </c:pt>
                      <c:pt idx="174">
                        <c:v>2019</c:v>
                      </c:pt>
                      <c:pt idx="175">
                        <c:v>2019</c:v>
                      </c:pt>
                      <c:pt idx="176">
                        <c:v>2019</c:v>
                      </c:pt>
                      <c:pt idx="177">
                        <c:v>2019</c:v>
                      </c:pt>
                      <c:pt idx="178">
                        <c:v>2019</c:v>
                      </c:pt>
                      <c:pt idx="179">
                        <c:v>2019</c:v>
                      </c:pt>
                      <c:pt idx="180">
                        <c:v>2019</c:v>
                      </c:pt>
                      <c:pt idx="181">
                        <c:v>2019</c:v>
                      </c:pt>
                      <c:pt idx="182">
                        <c:v>2019</c:v>
                      </c:pt>
                      <c:pt idx="183">
                        <c:v>2019</c:v>
                      </c:pt>
                      <c:pt idx="184">
                        <c:v>2019</c:v>
                      </c:pt>
                      <c:pt idx="185">
                        <c:v>2019</c:v>
                      </c:pt>
                      <c:pt idx="186">
                        <c:v>2019</c:v>
                      </c:pt>
                      <c:pt idx="187">
                        <c:v>2019</c:v>
                      </c:pt>
                      <c:pt idx="188">
                        <c:v>2019</c:v>
                      </c:pt>
                      <c:pt idx="189">
                        <c:v>2019</c:v>
                      </c:pt>
                      <c:pt idx="190">
                        <c:v>2019</c:v>
                      </c:pt>
                      <c:pt idx="191">
                        <c:v>2019</c:v>
                      </c:pt>
                      <c:pt idx="192">
                        <c:v>2019</c:v>
                      </c:pt>
                      <c:pt idx="193">
                        <c:v>2019</c:v>
                      </c:pt>
                      <c:pt idx="194">
                        <c:v>2019</c:v>
                      </c:pt>
                      <c:pt idx="195">
                        <c:v>2019</c:v>
                      </c:pt>
                      <c:pt idx="196">
                        <c:v>2019</c:v>
                      </c:pt>
                      <c:pt idx="197">
                        <c:v>2019</c:v>
                      </c:pt>
                      <c:pt idx="198">
                        <c:v>2019</c:v>
                      </c:pt>
                      <c:pt idx="199">
                        <c:v>2019</c:v>
                      </c:pt>
                      <c:pt idx="200">
                        <c:v>2019</c:v>
                      </c:pt>
                      <c:pt idx="201">
                        <c:v>2019</c:v>
                      </c:pt>
                      <c:pt idx="202">
                        <c:v>2019</c:v>
                      </c:pt>
                      <c:pt idx="203">
                        <c:v>2019</c:v>
                      </c:pt>
                      <c:pt idx="204">
                        <c:v>2019</c:v>
                      </c:pt>
                      <c:pt idx="205">
                        <c:v>2019</c:v>
                      </c:pt>
                      <c:pt idx="206">
                        <c:v>2019</c:v>
                      </c:pt>
                      <c:pt idx="207">
                        <c:v>2019</c:v>
                      </c:pt>
                      <c:pt idx="208">
                        <c:v>2019</c:v>
                      </c:pt>
                      <c:pt idx="209">
                        <c:v>2019</c:v>
                      </c:pt>
                      <c:pt idx="210">
                        <c:v>2019</c:v>
                      </c:pt>
                      <c:pt idx="211">
                        <c:v>2019</c:v>
                      </c:pt>
                      <c:pt idx="212">
                        <c:v>2019</c:v>
                      </c:pt>
                      <c:pt idx="213">
                        <c:v>2019</c:v>
                      </c:pt>
                      <c:pt idx="214">
                        <c:v>2019</c:v>
                      </c:pt>
                      <c:pt idx="215">
                        <c:v>2019</c:v>
                      </c:pt>
                      <c:pt idx="216">
                        <c:v>2019</c:v>
                      </c:pt>
                      <c:pt idx="217">
                        <c:v>2019</c:v>
                      </c:pt>
                      <c:pt idx="218">
                        <c:v>2019</c:v>
                      </c:pt>
                      <c:pt idx="219">
                        <c:v>2019</c:v>
                      </c:pt>
                      <c:pt idx="220">
                        <c:v>2019</c:v>
                      </c:pt>
                      <c:pt idx="221">
                        <c:v>2019</c:v>
                      </c:pt>
                      <c:pt idx="222">
                        <c:v>2019</c:v>
                      </c:pt>
                      <c:pt idx="223">
                        <c:v>2019</c:v>
                      </c:pt>
                      <c:pt idx="224">
                        <c:v>2019</c:v>
                      </c:pt>
                      <c:pt idx="225">
                        <c:v>2019</c:v>
                      </c:pt>
                      <c:pt idx="226">
                        <c:v>2019</c:v>
                      </c:pt>
                      <c:pt idx="227">
                        <c:v>2019</c:v>
                      </c:pt>
                      <c:pt idx="228">
                        <c:v>2019</c:v>
                      </c:pt>
                      <c:pt idx="229">
                        <c:v>2019</c:v>
                      </c:pt>
                      <c:pt idx="230">
                        <c:v>2019</c:v>
                      </c:pt>
                      <c:pt idx="231">
                        <c:v>2019</c:v>
                      </c:pt>
                      <c:pt idx="232">
                        <c:v>2019</c:v>
                      </c:pt>
                      <c:pt idx="233">
                        <c:v>2019</c:v>
                      </c:pt>
                      <c:pt idx="234">
                        <c:v>2019</c:v>
                      </c:pt>
                      <c:pt idx="235">
                        <c:v>2019</c:v>
                      </c:pt>
                      <c:pt idx="236">
                        <c:v>2019</c:v>
                      </c:pt>
                      <c:pt idx="237">
                        <c:v>2019</c:v>
                      </c:pt>
                      <c:pt idx="238">
                        <c:v>2019</c:v>
                      </c:pt>
                      <c:pt idx="239">
                        <c:v>2019</c:v>
                      </c:pt>
                      <c:pt idx="240">
                        <c:v>2019</c:v>
                      </c:pt>
                      <c:pt idx="241">
                        <c:v>2019</c:v>
                      </c:pt>
                      <c:pt idx="242">
                        <c:v>2019</c:v>
                      </c:pt>
                      <c:pt idx="243">
                        <c:v>2019</c:v>
                      </c:pt>
                      <c:pt idx="244">
                        <c:v>2019</c:v>
                      </c:pt>
                      <c:pt idx="245">
                        <c:v>2019</c:v>
                      </c:pt>
                      <c:pt idx="246">
                        <c:v>2019</c:v>
                      </c:pt>
                      <c:pt idx="247">
                        <c:v>2019</c:v>
                      </c:pt>
                      <c:pt idx="248">
                        <c:v>2019</c:v>
                      </c:pt>
                      <c:pt idx="249">
                        <c:v>2019</c:v>
                      </c:pt>
                      <c:pt idx="250">
                        <c:v>2019</c:v>
                      </c:pt>
                      <c:pt idx="251">
                        <c:v>2019</c:v>
                      </c:pt>
                      <c:pt idx="252">
                        <c:v>2019</c:v>
                      </c:pt>
                      <c:pt idx="253">
                        <c:v>2019</c:v>
                      </c:pt>
                      <c:pt idx="254">
                        <c:v>2019</c:v>
                      </c:pt>
                      <c:pt idx="255">
                        <c:v>2019</c:v>
                      </c:pt>
                      <c:pt idx="256">
                        <c:v>2019</c:v>
                      </c:pt>
                      <c:pt idx="257">
                        <c:v>2019</c:v>
                      </c:pt>
                      <c:pt idx="258">
                        <c:v>2019</c:v>
                      </c:pt>
                      <c:pt idx="259">
                        <c:v>2019</c:v>
                      </c:pt>
                      <c:pt idx="260">
                        <c:v>2019</c:v>
                      </c:pt>
                      <c:pt idx="261">
                        <c:v>2019</c:v>
                      </c:pt>
                      <c:pt idx="262">
                        <c:v>2019</c:v>
                      </c:pt>
                      <c:pt idx="263">
                        <c:v>2019</c:v>
                      </c:pt>
                      <c:pt idx="264">
                        <c:v>2019</c:v>
                      </c:pt>
                      <c:pt idx="265">
                        <c:v>2019</c:v>
                      </c:pt>
                      <c:pt idx="266">
                        <c:v>2019</c:v>
                      </c:pt>
                      <c:pt idx="267">
                        <c:v>2019</c:v>
                      </c:pt>
                      <c:pt idx="268">
                        <c:v>2019</c:v>
                      </c:pt>
                      <c:pt idx="269">
                        <c:v>2019</c:v>
                      </c:pt>
                      <c:pt idx="270">
                        <c:v>2019</c:v>
                      </c:pt>
                      <c:pt idx="271">
                        <c:v>2019</c:v>
                      </c:pt>
                      <c:pt idx="272">
                        <c:v>2019</c:v>
                      </c:pt>
                      <c:pt idx="273">
                        <c:v>2019</c:v>
                      </c:pt>
                      <c:pt idx="274">
                        <c:v>2019</c:v>
                      </c:pt>
                      <c:pt idx="275">
                        <c:v>2019</c:v>
                      </c:pt>
                      <c:pt idx="276">
                        <c:v>2019</c:v>
                      </c:pt>
                      <c:pt idx="277">
                        <c:v>2019</c:v>
                      </c:pt>
                      <c:pt idx="278">
                        <c:v>2019</c:v>
                      </c:pt>
                      <c:pt idx="279">
                        <c:v>2019</c:v>
                      </c:pt>
                      <c:pt idx="280">
                        <c:v>2019</c:v>
                      </c:pt>
                      <c:pt idx="281">
                        <c:v>2019</c:v>
                      </c:pt>
                      <c:pt idx="282">
                        <c:v>2019</c:v>
                      </c:pt>
                      <c:pt idx="283">
                        <c:v>2019</c:v>
                      </c:pt>
                      <c:pt idx="284">
                        <c:v>2019</c:v>
                      </c:pt>
                      <c:pt idx="285">
                        <c:v>2019</c:v>
                      </c:pt>
                      <c:pt idx="286">
                        <c:v>2019</c:v>
                      </c:pt>
                      <c:pt idx="287">
                        <c:v>2019</c:v>
                      </c:pt>
                      <c:pt idx="288">
                        <c:v>2019</c:v>
                      </c:pt>
                      <c:pt idx="289">
                        <c:v>2019</c:v>
                      </c:pt>
                      <c:pt idx="290">
                        <c:v>2019</c:v>
                      </c:pt>
                      <c:pt idx="291">
                        <c:v>2019</c:v>
                      </c:pt>
                      <c:pt idx="292">
                        <c:v>2019</c:v>
                      </c:pt>
                      <c:pt idx="293">
                        <c:v>2019</c:v>
                      </c:pt>
                      <c:pt idx="294">
                        <c:v>2019</c:v>
                      </c:pt>
                      <c:pt idx="295">
                        <c:v>2019</c:v>
                      </c:pt>
                      <c:pt idx="296">
                        <c:v>2019</c:v>
                      </c:pt>
                      <c:pt idx="297">
                        <c:v>2019</c:v>
                      </c:pt>
                      <c:pt idx="298">
                        <c:v>2019</c:v>
                      </c:pt>
                      <c:pt idx="299">
                        <c:v>2019</c:v>
                      </c:pt>
                      <c:pt idx="300">
                        <c:v>2019</c:v>
                      </c:pt>
                      <c:pt idx="301">
                        <c:v>2019</c:v>
                      </c:pt>
                      <c:pt idx="302">
                        <c:v>2019</c:v>
                      </c:pt>
                      <c:pt idx="303">
                        <c:v>2019</c:v>
                      </c:pt>
                      <c:pt idx="304">
                        <c:v>2019</c:v>
                      </c:pt>
                      <c:pt idx="305">
                        <c:v>2019</c:v>
                      </c:pt>
                      <c:pt idx="306">
                        <c:v>2019</c:v>
                      </c:pt>
                      <c:pt idx="307">
                        <c:v>2019</c:v>
                      </c:pt>
                      <c:pt idx="308">
                        <c:v>2019</c:v>
                      </c:pt>
                      <c:pt idx="309">
                        <c:v>2019</c:v>
                      </c:pt>
                      <c:pt idx="310">
                        <c:v>2019</c:v>
                      </c:pt>
                      <c:pt idx="311">
                        <c:v>2019</c:v>
                      </c:pt>
                      <c:pt idx="312">
                        <c:v>2019</c:v>
                      </c:pt>
                      <c:pt idx="313">
                        <c:v>2019</c:v>
                      </c:pt>
                      <c:pt idx="314">
                        <c:v>2019</c:v>
                      </c:pt>
                      <c:pt idx="315">
                        <c:v>2019</c:v>
                      </c:pt>
                      <c:pt idx="316">
                        <c:v>2019</c:v>
                      </c:pt>
                      <c:pt idx="317">
                        <c:v>2019</c:v>
                      </c:pt>
                      <c:pt idx="318">
                        <c:v>2019</c:v>
                      </c:pt>
                      <c:pt idx="319">
                        <c:v>2019</c:v>
                      </c:pt>
                      <c:pt idx="320">
                        <c:v>2019</c:v>
                      </c:pt>
                      <c:pt idx="321">
                        <c:v>2019</c:v>
                      </c:pt>
                      <c:pt idx="322">
                        <c:v>2019</c:v>
                      </c:pt>
                      <c:pt idx="323">
                        <c:v>2019</c:v>
                      </c:pt>
                      <c:pt idx="324">
                        <c:v>2019</c:v>
                      </c:pt>
                      <c:pt idx="325">
                        <c:v>2019</c:v>
                      </c:pt>
                      <c:pt idx="326">
                        <c:v>2019</c:v>
                      </c:pt>
                      <c:pt idx="327">
                        <c:v>2019</c:v>
                      </c:pt>
                      <c:pt idx="328">
                        <c:v>2019</c:v>
                      </c:pt>
                      <c:pt idx="329">
                        <c:v>2019</c:v>
                      </c:pt>
                      <c:pt idx="330">
                        <c:v>2019</c:v>
                      </c:pt>
                      <c:pt idx="331">
                        <c:v>2019</c:v>
                      </c:pt>
                      <c:pt idx="332">
                        <c:v>2019</c:v>
                      </c:pt>
                      <c:pt idx="333">
                        <c:v>2019</c:v>
                      </c:pt>
                      <c:pt idx="334">
                        <c:v>2019</c:v>
                      </c:pt>
                      <c:pt idx="335">
                        <c:v>2020</c:v>
                      </c:pt>
                      <c:pt idx="336">
                        <c:v>2020</c:v>
                      </c:pt>
                      <c:pt idx="337">
                        <c:v>2020</c:v>
                      </c:pt>
                      <c:pt idx="338">
                        <c:v>2020</c:v>
                      </c:pt>
                      <c:pt idx="339">
                        <c:v>2020</c:v>
                      </c:pt>
                      <c:pt idx="340">
                        <c:v>2020</c:v>
                      </c:pt>
                      <c:pt idx="341">
                        <c:v>2020</c:v>
                      </c:pt>
                      <c:pt idx="342">
                        <c:v>2020</c:v>
                      </c:pt>
                      <c:pt idx="343">
                        <c:v>2020</c:v>
                      </c:pt>
                      <c:pt idx="344">
                        <c:v>2020</c:v>
                      </c:pt>
                      <c:pt idx="345">
                        <c:v>2020</c:v>
                      </c:pt>
                      <c:pt idx="346">
                        <c:v>2020</c:v>
                      </c:pt>
                      <c:pt idx="347">
                        <c:v>2020</c:v>
                      </c:pt>
                      <c:pt idx="348">
                        <c:v>2020</c:v>
                      </c:pt>
                      <c:pt idx="349">
                        <c:v>2020</c:v>
                      </c:pt>
                      <c:pt idx="350">
                        <c:v>2020</c:v>
                      </c:pt>
                      <c:pt idx="351">
                        <c:v>2020</c:v>
                      </c:pt>
                      <c:pt idx="352">
                        <c:v>2020</c:v>
                      </c:pt>
                      <c:pt idx="353">
                        <c:v>2020</c:v>
                      </c:pt>
                      <c:pt idx="354">
                        <c:v>2020</c:v>
                      </c:pt>
                      <c:pt idx="355">
                        <c:v>2020</c:v>
                      </c:pt>
                      <c:pt idx="356">
                        <c:v>2020</c:v>
                      </c:pt>
                      <c:pt idx="357">
                        <c:v>2020</c:v>
                      </c:pt>
                      <c:pt idx="358">
                        <c:v>2020</c:v>
                      </c:pt>
                      <c:pt idx="359">
                        <c:v>2020</c:v>
                      </c:pt>
                      <c:pt idx="360">
                        <c:v>2020</c:v>
                      </c:pt>
                      <c:pt idx="361">
                        <c:v>2020</c:v>
                      </c:pt>
                      <c:pt idx="362">
                        <c:v>2020</c:v>
                      </c:pt>
                      <c:pt idx="363">
                        <c:v>2020</c:v>
                      </c:pt>
                      <c:pt idx="364">
                        <c:v>2020</c:v>
                      </c:pt>
                      <c:pt idx="365">
                        <c:v>2020</c:v>
                      </c:pt>
                      <c:pt idx="366">
                        <c:v>2020</c:v>
                      </c:pt>
                      <c:pt idx="367">
                        <c:v>2020</c:v>
                      </c:pt>
                      <c:pt idx="368">
                        <c:v>2020</c:v>
                      </c:pt>
                      <c:pt idx="369">
                        <c:v>2020</c:v>
                      </c:pt>
                      <c:pt idx="370">
                        <c:v>2020</c:v>
                      </c:pt>
                      <c:pt idx="371">
                        <c:v>2020</c:v>
                      </c:pt>
                      <c:pt idx="372">
                        <c:v>2020</c:v>
                      </c:pt>
                      <c:pt idx="373">
                        <c:v>2020</c:v>
                      </c:pt>
                      <c:pt idx="374">
                        <c:v>2020</c:v>
                      </c:pt>
                      <c:pt idx="375">
                        <c:v>2020</c:v>
                      </c:pt>
                      <c:pt idx="376">
                        <c:v>2020</c:v>
                      </c:pt>
                      <c:pt idx="377">
                        <c:v>2020</c:v>
                      </c:pt>
                      <c:pt idx="378">
                        <c:v>2020</c:v>
                      </c:pt>
                      <c:pt idx="379">
                        <c:v>2020</c:v>
                      </c:pt>
                      <c:pt idx="380">
                        <c:v>2020</c:v>
                      </c:pt>
                      <c:pt idx="381">
                        <c:v>2020</c:v>
                      </c:pt>
                      <c:pt idx="382">
                        <c:v>2020</c:v>
                      </c:pt>
                      <c:pt idx="383">
                        <c:v>2020</c:v>
                      </c:pt>
                      <c:pt idx="384">
                        <c:v>2020</c:v>
                      </c:pt>
                      <c:pt idx="385">
                        <c:v>2020</c:v>
                      </c:pt>
                      <c:pt idx="386">
                        <c:v>2020</c:v>
                      </c:pt>
                      <c:pt idx="387">
                        <c:v>2020</c:v>
                      </c:pt>
                      <c:pt idx="388">
                        <c:v>2020</c:v>
                      </c:pt>
                      <c:pt idx="389">
                        <c:v>2020</c:v>
                      </c:pt>
                      <c:pt idx="390">
                        <c:v>2020</c:v>
                      </c:pt>
                      <c:pt idx="391">
                        <c:v>2020</c:v>
                      </c:pt>
                      <c:pt idx="392">
                        <c:v>2020</c:v>
                      </c:pt>
                      <c:pt idx="393">
                        <c:v>2020</c:v>
                      </c:pt>
                      <c:pt idx="394">
                        <c:v>2020</c:v>
                      </c:pt>
                      <c:pt idx="395">
                        <c:v>2020</c:v>
                      </c:pt>
                      <c:pt idx="396">
                        <c:v>2020</c:v>
                      </c:pt>
                      <c:pt idx="397">
                        <c:v>2020</c:v>
                      </c:pt>
                      <c:pt idx="398">
                        <c:v>2020</c:v>
                      </c:pt>
                      <c:pt idx="399">
                        <c:v>2020</c:v>
                      </c:pt>
                      <c:pt idx="400">
                        <c:v>2020</c:v>
                      </c:pt>
                      <c:pt idx="401">
                        <c:v>2020</c:v>
                      </c:pt>
                      <c:pt idx="402">
                        <c:v>2020</c:v>
                      </c:pt>
                      <c:pt idx="403">
                        <c:v>2020</c:v>
                      </c:pt>
                      <c:pt idx="404">
                        <c:v>2020</c:v>
                      </c:pt>
                      <c:pt idx="405">
                        <c:v>2020</c:v>
                      </c:pt>
                      <c:pt idx="406">
                        <c:v>2020</c:v>
                      </c:pt>
                      <c:pt idx="407">
                        <c:v>2020</c:v>
                      </c:pt>
                      <c:pt idx="408">
                        <c:v>2020</c:v>
                      </c:pt>
                      <c:pt idx="409">
                        <c:v>2020</c:v>
                      </c:pt>
                      <c:pt idx="410">
                        <c:v>2020</c:v>
                      </c:pt>
                      <c:pt idx="411">
                        <c:v>2020</c:v>
                      </c:pt>
                      <c:pt idx="412">
                        <c:v>2020</c:v>
                      </c:pt>
                      <c:pt idx="413">
                        <c:v>2020</c:v>
                      </c:pt>
                      <c:pt idx="414">
                        <c:v>2020</c:v>
                      </c:pt>
                      <c:pt idx="415">
                        <c:v>2020</c:v>
                      </c:pt>
                      <c:pt idx="416">
                        <c:v>2020</c:v>
                      </c:pt>
                      <c:pt idx="417">
                        <c:v>2020</c:v>
                      </c:pt>
                      <c:pt idx="418">
                        <c:v>2020</c:v>
                      </c:pt>
                      <c:pt idx="419">
                        <c:v>2020</c:v>
                      </c:pt>
                      <c:pt idx="420">
                        <c:v>2020</c:v>
                      </c:pt>
                      <c:pt idx="421">
                        <c:v>2020</c:v>
                      </c:pt>
                      <c:pt idx="422">
                        <c:v>2020</c:v>
                      </c:pt>
                      <c:pt idx="423">
                        <c:v>2020</c:v>
                      </c:pt>
                      <c:pt idx="424">
                        <c:v>2020</c:v>
                      </c:pt>
                      <c:pt idx="425">
                        <c:v>2020</c:v>
                      </c:pt>
                      <c:pt idx="426">
                        <c:v>2020</c:v>
                      </c:pt>
                      <c:pt idx="427">
                        <c:v>2020</c:v>
                      </c:pt>
                      <c:pt idx="428">
                        <c:v>2020</c:v>
                      </c:pt>
                      <c:pt idx="429">
                        <c:v>2020</c:v>
                      </c:pt>
                      <c:pt idx="430">
                        <c:v>2020</c:v>
                      </c:pt>
                      <c:pt idx="431">
                        <c:v>2020</c:v>
                      </c:pt>
                      <c:pt idx="432">
                        <c:v>2020</c:v>
                      </c:pt>
                      <c:pt idx="433">
                        <c:v>2020</c:v>
                      </c:pt>
                      <c:pt idx="434">
                        <c:v>2020</c:v>
                      </c:pt>
                      <c:pt idx="435">
                        <c:v>2020</c:v>
                      </c:pt>
                      <c:pt idx="436">
                        <c:v>2020</c:v>
                      </c:pt>
                      <c:pt idx="437">
                        <c:v>2020</c:v>
                      </c:pt>
                      <c:pt idx="438">
                        <c:v>2020</c:v>
                      </c:pt>
                      <c:pt idx="439">
                        <c:v>2020</c:v>
                      </c:pt>
                      <c:pt idx="440">
                        <c:v>2020</c:v>
                      </c:pt>
                      <c:pt idx="441">
                        <c:v>2020</c:v>
                      </c:pt>
                      <c:pt idx="442">
                        <c:v>2020</c:v>
                      </c:pt>
                      <c:pt idx="443">
                        <c:v>2020</c:v>
                      </c:pt>
                      <c:pt idx="444">
                        <c:v>2020</c:v>
                      </c:pt>
                      <c:pt idx="445">
                        <c:v>2020</c:v>
                      </c:pt>
                      <c:pt idx="446">
                        <c:v>2020</c:v>
                      </c:pt>
                      <c:pt idx="447">
                        <c:v>2020</c:v>
                      </c:pt>
                      <c:pt idx="448">
                        <c:v>2020</c:v>
                      </c:pt>
                      <c:pt idx="449">
                        <c:v>2020</c:v>
                      </c:pt>
                      <c:pt idx="450">
                        <c:v>2020</c:v>
                      </c:pt>
                      <c:pt idx="451">
                        <c:v>2020</c:v>
                      </c:pt>
                      <c:pt idx="452">
                        <c:v>2020</c:v>
                      </c:pt>
                      <c:pt idx="453">
                        <c:v>2020</c:v>
                      </c:pt>
                      <c:pt idx="454">
                        <c:v>2020</c:v>
                      </c:pt>
                      <c:pt idx="455">
                        <c:v>2020</c:v>
                      </c:pt>
                      <c:pt idx="456">
                        <c:v>2020</c:v>
                      </c:pt>
                      <c:pt idx="457">
                        <c:v>2020</c:v>
                      </c:pt>
                      <c:pt idx="458">
                        <c:v>2020</c:v>
                      </c:pt>
                      <c:pt idx="459">
                        <c:v>2020</c:v>
                      </c:pt>
                      <c:pt idx="460">
                        <c:v>2020</c:v>
                      </c:pt>
                      <c:pt idx="461">
                        <c:v>2020</c:v>
                      </c:pt>
                      <c:pt idx="462">
                        <c:v>2020</c:v>
                      </c:pt>
                      <c:pt idx="463">
                        <c:v>2020</c:v>
                      </c:pt>
                      <c:pt idx="464">
                        <c:v>2020</c:v>
                      </c:pt>
                      <c:pt idx="465">
                        <c:v>2020</c:v>
                      </c:pt>
                      <c:pt idx="466">
                        <c:v>2020</c:v>
                      </c:pt>
                      <c:pt idx="467">
                        <c:v>2020</c:v>
                      </c:pt>
                      <c:pt idx="468">
                        <c:v>2020</c:v>
                      </c:pt>
                      <c:pt idx="469">
                        <c:v>2020</c:v>
                      </c:pt>
                      <c:pt idx="470">
                        <c:v>2020</c:v>
                      </c:pt>
                      <c:pt idx="471">
                        <c:v>2020</c:v>
                      </c:pt>
                      <c:pt idx="472">
                        <c:v>2020</c:v>
                      </c:pt>
                      <c:pt idx="473">
                        <c:v>2020</c:v>
                      </c:pt>
                      <c:pt idx="474">
                        <c:v>2020</c:v>
                      </c:pt>
                      <c:pt idx="475">
                        <c:v>2020</c:v>
                      </c:pt>
                      <c:pt idx="476">
                        <c:v>2020</c:v>
                      </c:pt>
                      <c:pt idx="477">
                        <c:v>2020</c:v>
                      </c:pt>
                      <c:pt idx="478">
                        <c:v>2020</c:v>
                      </c:pt>
                      <c:pt idx="479">
                        <c:v>2020</c:v>
                      </c:pt>
                      <c:pt idx="480">
                        <c:v>2020</c:v>
                      </c:pt>
                      <c:pt idx="481">
                        <c:v>2020</c:v>
                      </c:pt>
                      <c:pt idx="482">
                        <c:v>2020</c:v>
                      </c:pt>
                      <c:pt idx="483">
                        <c:v>2020</c:v>
                      </c:pt>
                      <c:pt idx="484">
                        <c:v>2020</c:v>
                      </c:pt>
                      <c:pt idx="485">
                        <c:v>2020</c:v>
                      </c:pt>
                      <c:pt idx="486">
                        <c:v>2020</c:v>
                      </c:pt>
                      <c:pt idx="487">
                        <c:v>2020</c:v>
                      </c:pt>
                      <c:pt idx="488">
                        <c:v>2020</c:v>
                      </c:pt>
                      <c:pt idx="489">
                        <c:v>2020</c:v>
                      </c:pt>
                      <c:pt idx="490">
                        <c:v>2020</c:v>
                      </c:pt>
                      <c:pt idx="491">
                        <c:v>2020</c:v>
                      </c:pt>
                      <c:pt idx="492">
                        <c:v>2020</c:v>
                      </c:pt>
                      <c:pt idx="493">
                        <c:v>2020</c:v>
                      </c:pt>
                      <c:pt idx="494">
                        <c:v>2020</c:v>
                      </c:pt>
                      <c:pt idx="495">
                        <c:v>2020</c:v>
                      </c:pt>
                      <c:pt idx="496">
                        <c:v>2020</c:v>
                      </c:pt>
                      <c:pt idx="497">
                        <c:v>2020</c:v>
                      </c:pt>
                      <c:pt idx="498">
                        <c:v>2020</c:v>
                      </c:pt>
                      <c:pt idx="499">
                        <c:v>2020</c:v>
                      </c:pt>
                      <c:pt idx="500">
                        <c:v>2020</c:v>
                      </c:pt>
                      <c:pt idx="501">
                        <c:v>2020</c:v>
                      </c:pt>
                      <c:pt idx="502">
                        <c:v>2020</c:v>
                      </c:pt>
                      <c:pt idx="503">
                        <c:v>2020</c:v>
                      </c:pt>
                      <c:pt idx="504">
                        <c:v>2020</c:v>
                      </c:pt>
                      <c:pt idx="505">
                        <c:v>2020</c:v>
                      </c:pt>
                      <c:pt idx="506">
                        <c:v>2020</c:v>
                      </c:pt>
                      <c:pt idx="507">
                        <c:v>2020</c:v>
                      </c:pt>
                      <c:pt idx="508">
                        <c:v>2020</c:v>
                      </c:pt>
                      <c:pt idx="509">
                        <c:v>2020</c:v>
                      </c:pt>
                      <c:pt idx="510">
                        <c:v>2020</c:v>
                      </c:pt>
                      <c:pt idx="511">
                        <c:v>2020</c:v>
                      </c:pt>
                      <c:pt idx="512">
                        <c:v>2020</c:v>
                      </c:pt>
                      <c:pt idx="513">
                        <c:v>2020</c:v>
                      </c:pt>
                      <c:pt idx="514">
                        <c:v>2020</c:v>
                      </c:pt>
                      <c:pt idx="515">
                        <c:v>2020</c:v>
                      </c:pt>
                      <c:pt idx="516">
                        <c:v>2020</c:v>
                      </c:pt>
                      <c:pt idx="517">
                        <c:v>2020</c:v>
                      </c:pt>
                      <c:pt idx="518">
                        <c:v>2020</c:v>
                      </c:pt>
                      <c:pt idx="519">
                        <c:v>2020</c:v>
                      </c:pt>
                      <c:pt idx="520">
                        <c:v>2020</c:v>
                      </c:pt>
                      <c:pt idx="521">
                        <c:v>2020</c:v>
                      </c:pt>
                      <c:pt idx="522">
                        <c:v>2020</c:v>
                      </c:pt>
                      <c:pt idx="523">
                        <c:v>2020</c:v>
                      </c:pt>
                      <c:pt idx="524">
                        <c:v>2020</c:v>
                      </c:pt>
                      <c:pt idx="525">
                        <c:v>2020</c:v>
                      </c:pt>
                      <c:pt idx="526">
                        <c:v>2020</c:v>
                      </c:pt>
                      <c:pt idx="527">
                        <c:v>2020</c:v>
                      </c:pt>
                      <c:pt idx="528">
                        <c:v>2020</c:v>
                      </c:pt>
                      <c:pt idx="529">
                        <c:v>2020</c:v>
                      </c:pt>
                      <c:pt idx="530">
                        <c:v>2020</c:v>
                      </c:pt>
                      <c:pt idx="531">
                        <c:v>2020</c:v>
                      </c:pt>
                      <c:pt idx="532">
                        <c:v>2020</c:v>
                      </c:pt>
                      <c:pt idx="533">
                        <c:v>2020</c:v>
                      </c:pt>
                      <c:pt idx="534">
                        <c:v>2020</c:v>
                      </c:pt>
                      <c:pt idx="535">
                        <c:v>2020</c:v>
                      </c:pt>
                      <c:pt idx="536">
                        <c:v>2020</c:v>
                      </c:pt>
                      <c:pt idx="537">
                        <c:v>2020</c:v>
                      </c:pt>
                      <c:pt idx="538">
                        <c:v>2020</c:v>
                      </c:pt>
                      <c:pt idx="539">
                        <c:v>2020</c:v>
                      </c:pt>
                      <c:pt idx="540">
                        <c:v>2020</c:v>
                      </c:pt>
                      <c:pt idx="541">
                        <c:v>2020</c:v>
                      </c:pt>
                      <c:pt idx="542">
                        <c:v>2020</c:v>
                      </c:pt>
                      <c:pt idx="543">
                        <c:v>2020</c:v>
                      </c:pt>
                      <c:pt idx="544">
                        <c:v>2020</c:v>
                      </c:pt>
                      <c:pt idx="545">
                        <c:v>2020</c:v>
                      </c:pt>
                      <c:pt idx="546">
                        <c:v>2020</c:v>
                      </c:pt>
                      <c:pt idx="547">
                        <c:v>2020</c:v>
                      </c:pt>
                      <c:pt idx="548">
                        <c:v>2020</c:v>
                      </c:pt>
                      <c:pt idx="549">
                        <c:v>2020</c:v>
                      </c:pt>
                      <c:pt idx="550">
                        <c:v>2020</c:v>
                      </c:pt>
                      <c:pt idx="551">
                        <c:v>2020</c:v>
                      </c:pt>
                      <c:pt idx="552">
                        <c:v>2020</c:v>
                      </c:pt>
                      <c:pt idx="553">
                        <c:v>2020</c:v>
                      </c:pt>
                      <c:pt idx="554">
                        <c:v>2020</c:v>
                      </c:pt>
                      <c:pt idx="555">
                        <c:v>2020</c:v>
                      </c:pt>
                      <c:pt idx="556">
                        <c:v>2020</c:v>
                      </c:pt>
                      <c:pt idx="557">
                        <c:v>2020</c:v>
                      </c:pt>
                      <c:pt idx="558">
                        <c:v>2020</c:v>
                      </c:pt>
                      <c:pt idx="559">
                        <c:v>2020</c:v>
                      </c:pt>
                      <c:pt idx="560">
                        <c:v>2020</c:v>
                      </c:pt>
                      <c:pt idx="561">
                        <c:v>2020</c:v>
                      </c:pt>
                      <c:pt idx="562">
                        <c:v>2020</c:v>
                      </c:pt>
                      <c:pt idx="563">
                        <c:v>2020</c:v>
                      </c:pt>
                      <c:pt idx="564">
                        <c:v>2020</c:v>
                      </c:pt>
                      <c:pt idx="565">
                        <c:v>2020</c:v>
                      </c:pt>
                      <c:pt idx="566">
                        <c:v>2020</c:v>
                      </c:pt>
                      <c:pt idx="567">
                        <c:v>2020</c:v>
                      </c:pt>
                      <c:pt idx="568">
                        <c:v>2020</c:v>
                      </c:pt>
                      <c:pt idx="569">
                        <c:v>2020</c:v>
                      </c:pt>
                      <c:pt idx="570">
                        <c:v>2020</c:v>
                      </c:pt>
                      <c:pt idx="571">
                        <c:v>2020</c:v>
                      </c:pt>
                      <c:pt idx="572">
                        <c:v>2020</c:v>
                      </c:pt>
                      <c:pt idx="573">
                        <c:v>2020</c:v>
                      </c:pt>
                      <c:pt idx="574">
                        <c:v>2020</c:v>
                      </c:pt>
                      <c:pt idx="575">
                        <c:v>2020</c:v>
                      </c:pt>
                      <c:pt idx="576">
                        <c:v>2020</c:v>
                      </c:pt>
                      <c:pt idx="577">
                        <c:v>2020</c:v>
                      </c:pt>
                      <c:pt idx="578">
                        <c:v>2020</c:v>
                      </c:pt>
                      <c:pt idx="579">
                        <c:v>2020</c:v>
                      </c:pt>
                      <c:pt idx="580">
                        <c:v>2020</c:v>
                      </c:pt>
                      <c:pt idx="581">
                        <c:v>2020</c:v>
                      </c:pt>
                      <c:pt idx="582">
                        <c:v>2020</c:v>
                      </c:pt>
                      <c:pt idx="583">
                        <c:v>2020</c:v>
                      </c:pt>
                      <c:pt idx="584">
                        <c:v>2020</c:v>
                      </c:pt>
                      <c:pt idx="585">
                        <c:v>2020</c:v>
                      </c:pt>
                      <c:pt idx="586">
                        <c:v>2020</c:v>
                      </c:pt>
                      <c:pt idx="587">
                        <c:v>2020</c:v>
                      </c:pt>
                      <c:pt idx="588">
                        <c:v>2020</c:v>
                      </c:pt>
                      <c:pt idx="589">
                        <c:v>2020</c:v>
                      </c:pt>
                      <c:pt idx="590">
                        <c:v>2020</c:v>
                      </c:pt>
                      <c:pt idx="591">
                        <c:v>2020</c:v>
                      </c:pt>
                      <c:pt idx="592">
                        <c:v>2020</c:v>
                      </c:pt>
                      <c:pt idx="593">
                        <c:v>2020</c:v>
                      </c:pt>
                      <c:pt idx="594">
                        <c:v>2020</c:v>
                      </c:pt>
                      <c:pt idx="595">
                        <c:v>2020</c:v>
                      </c:pt>
                      <c:pt idx="596">
                        <c:v>2020</c:v>
                      </c:pt>
                      <c:pt idx="597">
                        <c:v>2020</c:v>
                      </c:pt>
                      <c:pt idx="598">
                        <c:v>2020</c:v>
                      </c:pt>
                      <c:pt idx="599">
                        <c:v>2020</c:v>
                      </c:pt>
                      <c:pt idx="600">
                        <c:v>2020</c:v>
                      </c:pt>
                      <c:pt idx="601">
                        <c:v>2020</c:v>
                      </c:pt>
                      <c:pt idx="602">
                        <c:v>2020</c:v>
                      </c:pt>
                      <c:pt idx="603">
                        <c:v>2020</c:v>
                      </c:pt>
                      <c:pt idx="604">
                        <c:v>2020</c:v>
                      </c:pt>
                      <c:pt idx="605">
                        <c:v>2020</c:v>
                      </c:pt>
                      <c:pt idx="606">
                        <c:v>2020</c:v>
                      </c:pt>
                      <c:pt idx="607">
                        <c:v>2020</c:v>
                      </c:pt>
                      <c:pt idx="608">
                        <c:v>2020</c:v>
                      </c:pt>
                      <c:pt idx="609">
                        <c:v>2020</c:v>
                      </c:pt>
                      <c:pt idx="610">
                        <c:v>2020</c:v>
                      </c:pt>
                      <c:pt idx="611">
                        <c:v>2020</c:v>
                      </c:pt>
                      <c:pt idx="612">
                        <c:v>2020</c:v>
                      </c:pt>
                      <c:pt idx="613">
                        <c:v>2020</c:v>
                      </c:pt>
                      <c:pt idx="614">
                        <c:v>2020</c:v>
                      </c:pt>
                      <c:pt idx="615">
                        <c:v>2020</c:v>
                      </c:pt>
                      <c:pt idx="616">
                        <c:v>2020</c:v>
                      </c:pt>
                      <c:pt idx="617">
                        <c:v>2020</c:v>
                      </c:pt>
                      <c:pt idx="618">
                        <c:v>2020</c:v>
                      </c:pt>
                      <c:pt idx="619">
                        <c:v>2020</c:v>
                      </c:pt>
                      <c:pt idx="620">
                        <c:v>2020</c:v>
                      </c:pt>
                      <c:pt idx="621">
                        <c:v>2020</c:v>
                      </c:pt>
                      <c:pt idx="622">
                        <c:v>2020</c:v>
                      </c:pt>
                      <c:pt idx="623">
                        <c:v>2020</c:v>
                      </c:pt>
                      <c:pt idx="624">
                        <c:v>2020</c:v>
                      </c:pt>
                      <c:pt idx="625">
                        <c:v>2020</c:v>
                      </c:pt>
                      <c:pt idx="626">
                        <c:v>2020</c:v>
                      </c:pt>
                      <c:pt idx="627">
                        <c:v>2020</c:v>
                      </c:pt>
                      <c:pt idx="628">
                        <c:v>2020</c:v>
                      </c:pt>
                      <c:pt idx="629">
                        <c:v>2020</c:v>
                      </c:pt>
                      <c:pt idx="630">
                        <c:v>2020</c:v>
                      </c:pt>
                      <c:pt idx="631">
                        <c:v>2020</c:v>
                      </c:pt>
                      <c:pt idx="632">
                        <c:v>2020</c:v>
                      </c:pt>
                      <c:pt idx="633">
                        <c:v>2020</c:v>
                      </c:pt>
                      <c:pt idx="634">
                        <c:v>2020</c:v>
                      </c:pt>
                      <c:pt idx="635">
                        <c:v>2020</c:v>
                      </c:pt>
                      <c:pt idx="636">
                        <c:v>2020</c:v>
                      </c:pt>
                      <c:pt idx="637">
                        <c:v>2020</c:v>
                      </c:pt>
                      <c:pt idx="638">
                        <c:v>2020</c:v>
                      </c:pt>
                      <c:pt idx="639">
                        <c:v>2020</c:v>
                      </c:pt>
                      <c:pt idx="640">
                        <c:v>2020</c:v>
                      </c:pt>
                      <c:pt idx="641">
                        <c:v>2020</c:v>
                      </c:pt>
                      <c:pt idx="642">
                        <c:v>2020</c:v>
                      </c:pt>
                      <c:pt idx="643">
                        <c:v>2020</c:v>
                      </c:pt>
                      <c:pt idx="644">
                        <c:v>2020</c:v>
                      </c:pt>
                      <c:pt idx="645">
                        <c:v>2020</c:v>
                      </c:pt>
                      <c:pt idx="646">
                        <c:v>2020</c:v>
                      </c:pt>
                      <c:pt idx="647">
                        <c:v>2020</c:v>
                      </c:pt>
                      <c:pt idx="648">
                        <c:v>2020</c:v>
                      </c:pt>
                      <c:pt idx="649">
                        <c:v>2020</c:v>
                      </c:pt>
                      <c:pt idx="650">
                        <c:v>2020</c:v>
                      </c:pt>
                      <c:pt idx="651">
                        <c:v>2020</c:v>
                      </c:pt>
                      <c:pt idx="652">
                        <c:v>2020</c:v>
                      </c:pt>
                      <c:pt idx="653">
                        <c:v>2020</c:v>
                      </c:pt>
                      <c:pt idx="654">
                        <c:v>2020</c:v>
                      </c:pt>
                      <c:pt idx="655">
                        <c:v>2020</c:v>
                      </c:pt>
                      <c:pt idx="656">
                        <c:v>2020</c:v>
                      </c:pt>
                      <c:pt idx="657">
                        <c:v>2020</c:v>
                      </c:pt>
                      <c:pt idx="658">
                        <c:v>2020</c:v>
                      </c:pt>
                      <c:pt idx="659">
                        <c:v>2020</c:v>
                      </c:pt>
                      <c:pt idx="660">
                        <c:v>2020</c:v>
                      </c:pt>
                      <c:pt idx="661">
                        <c:v>2020</c:v>
                      </c:pt>
                      <c:pt idx="662">
                        <c:v>2020</c:v>
                      </c:pt>
                      <c:pt idx="663">
                        <c:v>2020</c:v>
                      </c:pt>
                      <c:pt idx="664">
                        <c:v>2020</c:v>
                      </c:pt>
                      <c:pt idx="665">
                        <c:v>2020</c:v>
                      </c:pt>
                      <c:pt idx="666">
                        <c:v>2020</c:v>
                      </c:pt>
                      <c:pt idx="667">
                        <c:v>2020</c:v>
                      </c:pt>
                      <c:pt idx="668">
                        <c:v>2020</c:v>
                      </c:pt>
                      <c:pt idx="669">
                        <c:v>2020</c:v>
                      </c:pt>
                      <c:pt idx="670">
                        <c:v>2020</c:v>
                      </c:pt>
                      <c:pt idx="671">
                        <c:v>2020</c:v>
                      </c:pt>
                      <c:pt idx="672">
                        <c:v>2020</c:v>
                      </c:pt>
                      <c:pt idx="673">
                        <c:v>2020</c:v>
                      </c:pt>
                      <c:pt idx="674">
                        <c:v>2020</c:v>
                      </c:pt>
                      <c:pt idx="675">
                        <c:v>2020</c:v>
                      </c:pt>
                      <c:pt idx="676">
                        <c:v>2020</c:v>
                      </c:pt>
                      <c:pt idx="677">
                        <c:v>2020</c:v>
                      </c:pt>
                      <c:pt idx="678">
                        <c:v>2020</c:v>
                      </c:pt>
                      <c:pt idx="679">
                        <c:v>2020</c:v>
                      </c:pt>
                      <c:pt idx="680">
                        <c:v>2020</c:v>
                      </c:pt>
                      <c:pt idx="681">
                        <c:v>2020</c:v>
                      </c:pt>
                      <c:pt idx="682">
                        <c:v>2020</c:v>
                      </c:pt>
                      <c:pt idx="683">
                        <c:v>2020</c:v>
                      </c:pt>
                      <c:pt idx="684">
                        <c:v>2020</c:v>
                      </c:pt>
                      <c:pt idx="685">
                        <c:v>2020</c:v>
                      </c:pt>
                      <c:pt idx="686">
                        <c:v>2020</c:v>
                      </c:pt>
                      <c:pt idx="687">
                        <c:v>2020</c:v>
                      </c:pt>
                      <c:pt idx="688">
                        <c:v>2020</c:v>
                      </c:pt>
                      <c:pt idx="689">
                        <c:v>2020</c:v>
                      </c:pt>
                      <c:pt idx="690">
                        <c:v>2020</c:v>
                      </c:pt>
                      <c:pt idx="691">
                        <c:v>2020</c:v>
                      </c:pt>
                      <c:pt idx="692">
                        <c:v>2020</c:v>
                      </c:pt>
                      <c:pt idx="693">
                        <c:v>2020</c:v>
                      </c:pt>
                      <c:pt idx="694">
                        <c:v>2020</c:v>
                      </c:pt>
                      <c:pt idx="695">
                        <c:v>2020</c:v>
                      </c:pt>
                      <c:pt idx="696">
                        <c:v>2020</c:v>
                      </c:pt>
                      <c:pt idx="697">
                        <c:v>2020</c:v>
                      </c:pt>
                      <c:pt idx="698">
                        <c:v>2020</c:v>
                      </c:pt>
                      <c:pt idx="699">
                        <c:v>2020</c:v>
                      </c:pt>
                      <c:pt idx="700">
                        <c:v>2020</c:v>
                      </c:pt>
                      <c:pt idx="701">
                        <c:v>2020</c:v>
                      </c:pt>
                      <c:pt idx="702">
                        <c:v>2020</c:v>
                      </c:pt>
                      <c:pt idx="703">
                        <c:v>2020</c:v>
                      </c:pt>
                      <c:pt idx="704">
                        <c:v>2020</c:v>
                      </c:pt>
                      <c:pt idx="705">
                        <c:v>2020</c:v>
                      </c:pt>
                      <c:pt idx="706">
                        <c:v>2020</c:v>
                      </c:pt>
                      <c:pt idx="707">
                        <c:v>2020</c:v>
                      </c:pt>
                      <c:pt idx="708">
                        <c:v>2020</c:v>
                      </c:pt>
                      <c:pt idx="709">
                        <c:v>2020</c:v>
                      </c:pt>
                      <c:pt idx="710">
                        <c:v>2020</c:v>
                      </c:pt>
                      <c:pt idx="711">
                        <c:v>2020</c:v>
                      </c:pt>
                      <c:pt idx="712">
                        <c:v>2020</c:v>
                      </c:pt>
                      <c:pt idx="713">
                        <c:v>2020</c:v>
                      </c:pt>
                      <c:pt idx="714">
                        <c:v>2020</c:v>
                      </c:pt>
                      <c:pt idx="715">
                        <c:v>2020</c:v>
                      </c:pt>
                      <c:pt idx="716">
                        <c:v>2020</c:v>
                      </c:pt>
                      <c:pt idx="717">
                        <c:v>2020</c:v>
                      </c:pt>
                      <c:pt idx="718">
                        <c:v>2020</c:v>
                      </c:pt>
                      <c:pt idx="719">
                        <c:v>2020</c:v>
                      </c:pt>
                      <c:pt idx="720">
                        <c:v>2020</c:v>
                      </c:pt>
                      <c:pt idx="721">
                        <c:v>2020</c:v>
                      </c:pt>
                      <c:pt idx="722">
                        <c:v>2020</c:v>
                      </c:pt>
                      <c:pt idx="723">
                        <c:v>2020</c:v>
                      </c:pt>
                      <c:pt idx="724">
                        <c:v>2020</c:v>
                      </c:pt>
                      <c:pt idx="725">
                        <c:v>2020</c:v>
                      </c:pt>
                      <c:pt idx="726">
                        <c:v>2020</c:v>
                      </c:pt>
                      <c:pt idx="727">
                        <c:v>2020</c:v>
                      </c:pt>
                      <c:pt idx="728">
                        <c:v>2020</c:v>
                      </c:pt>
                      <c:pt idx="729">
                        <c:v>2020</c:v>
                      </c:pt>
                      <c:pt idx="730">
                        <c:v>2020</c:v>
                      </c:pt>
                      <c:pt idx="731">
                        <c:v>2020</c:v>
                      </c:pt>
                      <c:pt idx="732">
                        <c:v>2020</c:v>
                      </c:pt>
                      <c:pt idx="733">
                        <c:v>2020</c:v>
                      </c:pt>
                      <c:pt idx="734">
                        <c:v>2020</c:v>
                      </c:pt>
                      <c:pt idx="735">
                        <c:v>2020</c:v>
                      </c:pt>
                      <c:pt idx="736">
                        <c:v>2020</c:v>
                      </c:pt>
                      <c:pt idx="737">
                        <c:v>2020</c:v>
                      </c:pt>
                      <c:pt idx="738">
                        <c:v>2020</c:v>
                      </c:pt>
                      <c:pt idx="739">
                        <c:v>2020</c:v>
                      </c:pt>
                      <c:pt idx="740">
                        <c:v>2021</c:v>
                      </c:pt>
                      <c:pt idx="741">
                        <c:v>2021</c:v>
                      </c:pt>
                      <c:pt idx="742">
                        <c:v>2021</c:v>
                      </c:pt>
                      <c:pt idx="743">
                        <c:v>2021</c:v>
                      </c:pt>
                      <c:pt idx="744">
                        <c:v>2021</c:v>
                      </c:pt>
                      <c:pt idx="745">
                        <c:v>2021</c:v>
                      </c:pt>
                      <c:pt idx="746">
                        <c:v>2021</c:v>
                      </c:pt>
                      <c:pt idx="747">
                        <c:v>2021</c:v>
                      </c:pt>
                      <c:pt idx="748">
                        <c:v>2021</c:v>
                      </c:pt>
                      <c:pt idx="749">
                        <c:v>2021</c:v>
                      </c:pt>
                      <c:pt idx="750">
                        <c:v>2021</c:v>
                      </c:pt>
                      <c:pt idx="751">
                        <c:v>2021</c:v>
                      </c:pt>
                      <c:pt idx="752">
                        <c:v>2021</c:v>
                      </c:pt>
                      <c:pt idx="753">
                        <c:v>2021</c:v>
                      </c:pt>
                      <c:pt idx="754">
                        <c:v>2021</c:v>
                      </c:pt>
                      <c:pt idx="755">
                        <c:v>2021</c:v>
                      </c:pt>
                      <c:pt idx="756">
                        <c:v>2021</c:v>
                      </c:pt>
                      <c:pt idx="757">
                        <c:v>2021</c:v>
                      </c:pt>
                      <c:pt idx="758">
                        <c:v>2021</c:v>
                      </c:pt>
                      <c:pt idx="759">
                        <c:v>2021</c:v>
                      </c:pt>
                      <c:pt idx="760">
                        <c:v>2021</c:v>
                      </c:pt>
                      <c:pt idx="761">
                        <c:v>2021</c:v>
                      </c:pt>
                      <c:pt idx="762">
                        <c:v>2021</c:v>
                      </c:pt>
                      <c:pt idx="763">
                        <c:v>2021</c:v>
                      </c:pt>
                      <c:pt idx="764">
                        <c:v>2021</c:v>
                      </c:pt>
                      <c:pt idx="765">
                        <c:v>2021</c:v>
                      </c:pt>
                      <c:pt idx="766">
                        <c:v>2021</c:v>
                      </c:pt>
                      <c:pt idx="767">
                        <c:v>2021</c:v>
                      </c:pt>
                      <c:pt idx="768">
                        <c:v>2021</c:v>
                      </c:pt>
                      <c:pt idx="769">
                        <c:v>2021</c:v>
                      </c:pt>
                      <c:pt idx="770">
                        <c:v>2021</c:v>
                      </c:pt>
                      <c:pt idx="771">
                        <c:v>2021</c:v>
                      </c:pt>
                      <c:pt idx="772">
                        <c:v>2021</c:v>
                      </c:pt>
                      <c:pt idx="773">
                        <c:v>2021</c:v>
                      </c:pt>
                      <c:pt idx="774">
                        <c:v>2021</c:v>
                      </c:pt>
                      <c:pt idx="775">
                        <c:v>2021</c:v>
                      </c:pt>
                      <c:pt idx="776">
                        <c:v>2021</c:v>
                      </c:pt>
                      <c:pt idx="777">
                        <c:v>2021</c:v>
                      </c:pt>
                      <c:pt idx="778">
                        <c:v>2021</c:v>
                      </c:pt>
                      <c:pt idx="779">
                        <c:v>2021</c:v>
                      </c:pt>
                      <c:pt idx="780">
                        <c:v>2021</c:v>
                      </c:pt>
                      <c:pt idx="781">
                        <c:v>2021</c:v>
                      </c:pt>
                      <c:pt idx="782">
                        <c:v>2021</c:v>
                      </c:pt>
                      <c:pt idx="783">
                        <c:v>2021</c:v>
                      </c:pt>
                      <c:pt idx="784">
                        <c:v>2021</c:v>
                      </c:pt>
                      <c:pt idx="785">
                        <c:v>2021</c:v>
                      </c:pt>
                      <c:pt idx="786">
                        <c:v>2021</c:v>
                      </c:pt>
                      <c:pt idx="787">
                        <c:v>2021</c:v>
                      </c:pt>
                      <c:pt idx="788">
                        <c:v>2021</c:v>
                      </c:pt>
                      <c:pt idx="789">
                        <c:v>2021</c:v>
                      </c:pt>
                      <c:pt idx="790">
                        <c:v>2021</c:v>
                      </c:pt>
                      <c:pt idx="791">
                        <c:v>2021</c:v>
                      </c:pt>
                      <c:pt idx="792">
                        <c:v>2021</c:v>
                      </c:pt>
                      <c:pt idx="793">
                        <c:v>2021</c:v>
                      </c:pt>
                      <c:pt idx="794">
                        <c:v>2021</c:v>
                      </c:pt>
                      <c:pt idx="795">
                        <c:v>2021</c:v>
                      </c:pt>
                      <c:pt idx="796">
                        <c:v>2021</c:v>
                      </c:pt>
                      <c:pt idx="797">
                        <c:v>2021</c:v>
                      </c:pt>
                      <c:pt idx="798">
                        <c:v>2021</c:v>
                      </c:pt>
                      <c:pt idx="799">
                        <c:v>2021</c:v>
                      </c:pt>
                      <c:pt idx="800">
                        <c:v>2021</c:v>
                      </c:pt>
                      <c:pt idx="801">
                        <c:v>2021</c:v>
                      </c:pt>
                      <c:pt idx="802">
                        <c:v>2021</c:v>
                      </c:pt>
                      <c:pt idx="803">
                        <c:v>2021</c:v>
                      </c:pt>
                      <c:pt idx="804">
                        <c:v>2021</c:v>
                      </c:pt>
                      <c:pt idx="805">
                        <c:v>2021</c:v>
                      </c:pt>
                      <c:pt idx="806">
                        <c:v>2021</c:v>
                      </c:pt>
                      <c:pt idx="807">
                        <c:v>2021</c:v>
                      </c:pt>
                      <c:pt idx="808">
                        <c:v>2021</c:v>
                      </c:pt>
                      <c:pt idx="809">
                        <c:v>2021</c:v>
                      </c:pt>
                      <c:pt idx="810">
                        <c:v>2021</c:v>
                      </c:pt>
                      <c:pt idx="811">
                        <c:v>2021</c:v>
                      </c:pt>
                      <c:pt idx="812">
                        <c:v>2021</c:v>
                      </c:pt>
                      <c:pt idx="813">
                        <c:v>2021</c:v>
                      </c:pt>
                      <c:pt idx="814">
                        <c:v>2021</c:v>
                      </c:pt>
                      <c:pt idx="815">
                        <c:v>2021</c:v>
                      </c:pt>
                      <c:pt idx="816">
                        <c:v>2021</c:v>
                      </c:pt>
                      <c:pt idx="817">
                        <c:v>2021</c:v>
                      </c:pt>
                      <c:pt idx="818">
                        <c:v>2021</c:v>
                      </c:pt>
                      <c:pt idx="819">
                        <c:v>2021</c:v>
                      </c:pt>
                      <c:pt idx="820">
                        <c:v>2021</c:v>
                      </c:pt>
                      <c:pt idx="821">
                        <c:v>2021</c:v>
                      </c:pt>
                      <c:pt idx="822">
                        <c:v>2021</c:v>
                      </c:pt>
                      <c:pt idx="823">
                        <c:v>2021</c:v>
                      </c:pt>
                      <c:pt idx="824">
                        <c:v>2021</c:v>
                      </c:pt>
                      <c:pt idx="825">
                        <c:v>2021</c:v>
                      </c:pt>
                      <c:pt idx="826">
                        <c:v>2021</c:v>
                      </c:pt>
                      <c:pt idx="827">
                        <c:v>2021</c:v>
                      </c:pt>
                      <c:pt idx="828">
                        <c:v>2021</c:v>
                      </c:pt>
                      <c:pt idx="829">
                        <c:v>2021</c:v>
                      </c:pt>
                      <c:pt idx="830">
                        <c:v>2021</c:v>
                      </c:pt>
                      <c:pt idx="831">
                        <c:v>2021</c:v>
                      </c:pt>
                      <c:pt idx="832">
                        <c:v>2021</c:v>
                      </c:pt>
                      <c:pt idx="833">
                        <c:v>2021</c:v>
                      </c:pt>
                      <c:pt idx="834">
                        <c:v>2021</c:v>
                      </c:pt>
                      <c:pt idx="835">
                        <c:v>2021</c:v>
                      </c:pt>
                      <c:pt idx="836">
                        <c:v>2021</c:v>
                      </c:pt>
                      <c:pt idx="837">
                        <c:v>2021</c:v>
                      </c:pt>
                      <c:pt idx="838">
                        <c:v>2021</c:v>
                      </c:pt>
                      <c:pt idx="839">
                        <c:v>2021</c:v>
                      </c:pt>
                      <c:pt idx="840">
                        <c:v>2021</c:v>
                      </c:pt>
                      <c:pt idx="841">
                        <c:v>2021</c:v>
                      </c:pt>
                      <c:pt idx="842">
                        <c:v>2021</c:v>
                      </c:pt>
                      <c:pt idx="843">
                        <c:v>2021</c:v>
                      </c:pt>
                      <c:pt idx="844">
                        <c:v>2021</c:v>
                      </c:pt>
                      <c:pt idx="845">
                        <c:v>2021</c:v>
                      </c:pt>
                      <c:pt idx="846">
                        <c:v>2021</c:v>
                      </c:pt>
                      <c:pt idx="847">
                        <c:v>2021</c:v>
                      </c:pt>
                      <c:pt idx="848">
                        <c:v>2021</c:v>
                      </c:pt>
                      <c:pt idx="849">
                        <c:v>2021</c:v>
                      </c:pt>
                      <c:pt idx="850">
                        <c:v>2021</c:v>
                      </c:pt>
                      <c:pt idx="851">
                        <c:v>2021</c:v>
                      </c:pt>
                      <c:pt idx="852">
                        <c:v>2021</c:v>
                      </c:pt>
                      <c:pt idx="853">
                        <c:v>2021</c:v>
                      </c:pt>
                      <c:pt idx="854">
                        <c:v>2021</c:v>
                      </c:pt>
                      <c:pt idx="855">
                        <c:v>2021</c:v>
                      </c:pt>
                      <c:pt idx="856">
                        <c:v>2021</c:v>
                      </c:pt>
                      <c:pt idx="857">
                        <c:v>2021</c:v>
                      </c:pt>
                      <c:pt idx="858">
                        <c:v>2021</c:v>
                      </c:pt>
                      <c:pt idx="859">
                        <c:v>2021</c:v>
                      </c:pt>
                      <c:pt idx="860">
                        <c:v>2021</c:v>
                      </c:pt>
                      <c:pt idx="861">
                        <c:v>2021</c:v>
                      </c:pt>
                      <c:pt idx="862">
                        <c:v>2021</c:v>
                      </c:pt>
                      <c:pt idx="863">
                        <c:v>2021</c:v>
                      </c:pt>
                      <c:pt idx="864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EA5-4D6B-812B-40F34E37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763936"/>
        <c:axId val="489781248"/>
      </c:barChart>
      <c:catAx>
        <c:axId val="546763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9781248"/>
        <c:crosses val="autoZero"/>
        <c:auto val="1"/>
        <c:lblAlgn val="ctr"/>
        <c:lblOffset val="100"/>
        <c:noMultiLvlLbl val="0"/>
      </c:catAx>
      <c:valAx>
        <c:axId val="4897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67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Vergleich Soll/Ergebnis QUINN in Stunden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'Aufwand_LVA_Abgeschl_NU5 (2)'!$D$3</c:f>
              <c:strCache>
                <c:ptCount val="1"/>
                <c:pt idx="0">
                  <c:v>Soll Stunden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'Aufwand_LVA_Abgeschl_NU5 (2)'!$A$4:$C$26</c:f>
              <c:strCache>
                <c:ptCount val="23"/>
                <c:pt idx="0">
                  <c:v>VO</c:v>
                </c:pt>
                <c:pt idx="1">
                  <c:v>VO</c:v>
                </c:pt>
                <c:pt idx="2">
                  <c:v>VU</c:v>
                </c:pt>
                <c:pt idx="3">
                  <c:v>VO</c:v>
                </c:pt>
                <c:pt idx="4">
                  <c:v>VO</c:v>
                </c:pt>
                <c:pt idx="5">
                  <c:v>VO</c:v>
                </c:pt>
                <c:pt idx="6">
                  <c:v>VU</c:v>
                </c:pt>
                <c:pt idx="7">
                  <c:v>VU</c:v>
                </c:pt>
                <c:pt idx="8">
                  <c:v>VU</c:v>
                </c:pt>
                <c:pt idx="9">
                  <c:v>VO</c:v>
                </c:pt>
                <c:pt idx="10">
                  <c:v>VU</c:v>
                </c:pt>
                <c:pt idx="11">
                  <c:v>UE</c:v>
                </c:pt>
                <c:pt idx="12">
                  <c:v>UE</c:v>
                </c:pt>
                <c:pt idx="13">
                  <c:v>PR</c:v>
                </c:pt>
                <c:pt idx="14">
                  <c:v>UE</c:v>
                </c:pt>
                <c:pt idx="15">
                  <c:v>VO</c:v>
                </c:pt>
                <c:pt idx="16">
                  <c:v>VU</c:v>
                </c:pt>
                <c:pt idx="17">
                  <c:v>UE</c:v>
                </c:pt>
                <c:pt idx="18">
                  <c:v>VO</c:v>
                </c:pt>
                <c:pt idx="19">
                  <c:v>VO</c:v>
                </c:pt>
                <c:pt idx="20">
                  <c:v>VU</c:v>
                </c:pt>
                <c:pt idx="21">
                  <c:v>VU</c:v>
                </c:pt>
                <c:pt idx="22">
                  <c:v>UE</c:v>
                </c:pt>
              </c:strCache>
            </c:strRef>
          </c:cat>
          <c:val>
            <c:numRef>
              <c:f>'Aufwand_LVA_Abgeschl_NU5 (2)'!$D$4:$D$26</c:f>
              <c:numCache>
                <c:formatCode>General</c:formatCode>
                <c:ptCount val="23"/>
                <c:pt idx="0">
                  <c:v>175</c:v>
                </c:pt>
                <c:pt idx="1">
                  <c:v>150</c:v>
                </c:pt>
                <c:pt idx="2">
                  <c:v>150</c:v>
                </c:pt>
                <c:pt idx="3">
                  <c:v>125</c:v>
                </c:pt>
                <c:pt idx="4">
                  <c:v>125</c:v>
                </c:pt>
                <c:pt idx="5">
                  <c:v>125</c:v>
                </c:pt>
                <c:pt idx="6">
                  <c:v>125</c:v>
                </c:pt>
                <c:pt idx="7">
                  <c:v>112.5</c:v>
                </c:pt>
                <c:pt idx="8">
                  <c:v>112.5</c:v>
                </c:pt>
                <c:pt idx="9">
                  <c:v>112.5</c:v>
                </c:pt>
                <c:pt idx="10">
                  <c:v>100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62.5</c:v>
                </c:pt>
                <c:pt idx="21">
                  <c:v>50</c:v>
                </c:pt>
                <c:pt idx="2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A-4D9F-8AE4-E0665468ADDF}"/>
            </c:ext>
          </c:extLst>
        </c:ser>
        <c:ser>
          <c:idx val="1"/>
          <c:order val="1"/>
          <c:tx>
            <c:strRef>
              <c:f>'Aufwand_LVA_Abgeschl_NU5 (2)'!$E$3</c:f>
              <c:strCache>
                <c:ptCount val="1"/>
                <c:pt idx="0">
                  <c:v>Mean Stunden QUINN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'Aufwand_LVA_Abgeschl_NU5 (2)'!$A$4:$C$26</c:f>
              <c:strCache>
                <c:ptCount val="23"/>
                <c:pt idx="0">
                  <c:v>VO</c:v>
                </c:pt>
                <c:pt idx="1">
                  <c:v>VO</c:v>
                </c:pt>
                <c:pt idx="2">
                  <c:v>VU</c:v>
                </c:pt>
                <c:pt idx="3">
                  <c:v>VO</c:v>
                </c:pt>
                <c:pt idx="4">
                  <c:v>VO</c:v>
                </c:pt>
                <c:pt idx="5">
                  <c:v>VO</c:v>
                </c:pt>
                <c:pt idx="6">
                  <c:v>VU</c:v>
                </c:pt>
                <c:pt idx="7">
                  <c:v>VU</c:v>
                </c:pt>
                <c:pt idx="8">
                  <c:v>VU</c:v>
                </c:pt>
                <c:pt idx="9">
                  <c:v>VO</c:v>
                </c:pt>
                <c:pt idx="10">
                  <c:v>VU</c:v>
                </c:pt>
                <c:pt idx="11">
                  <c:v>UE</c:v>
                </c:pt>
                <c:pt idx="12">
                  <c:v>UE</c:v>
                </c:pt>
                <c:pt idx="13">
                  <c:v>PR</c:v>
                </c:pt>
                <c:pt idx="14">
                  <c:v>UE</c:v>
                </c:pt>
                <c:pt idx="15">
                  <c:v>VO</c:v>
                </c:pt>
                <c:pt idx="16">
                  <c:v>VU</c:v>
                </c:pt>
                <c:pt idx="17">
                  <c:v>UE</c:v>
                </c:pt>
                <c:pt idx="18">
                  <c:v>VO</c:v>
                </c:pt>
                <c:pt idx="19">
                  <c:v>VO</c:v>
                </c:pt>
                <c:pt idx="20">
                  <c:v>VU</c:v>
                </c:pt>
                <c:pt idx="21">
                  <c:v>VU</c:v>
                </c:pt>
                <c:pt idx="22">
                  <c:v>UE</c:v>
                </c:pt>
              </c:strCache>
            </c:strRef>
          </c:cat>
          <c:val>
            <c:numRef>
              <c:f>'Aufwand_LVA_Abgeschl_NU5 (2)'!$E$4:$E$26</c:f>
              <c:numCache>
                <c:formatCode>0.0</c:formatCode>
                <c:ptCount val="23"/>
                <c:pt idx="0">
                  <c:v>25.5</c:v>
                </c:pt>
                <c:pt idx="1">
                  <c:v>69.7083333333333</c:v>
                </c:pt>
                <c:pt idx="2">
                  <c:v>81.55</c:v>
                </c:pt>
                <c:pt idx="3">
                  <c:v>63</c:v>
                </c:pt>
                <c:pt idx="4">
                  <c:v>65</c:v>
                </c:pt>
                <c:pt idx="5">
                  <c:v>83.05</c:v>
                </c:pt>
                <c:pt idx="6">
                  <c:v>126.4</c:v>
                </c:pt>
                <c:pt idx="7">
                  <c:v>48.1666666666667</c:v>
                </c:pt>
                <c:pt idx="8">
                  <c:v>42.625</c:v>
                </c:pt>
                <c:pt idx="9">
                  <c:v>64.4166666666667</c:v>
                </c:pt>
                <c:pt idx="10">
                  <c:v>108.666666666667</c:v>
                </c:pt>
                <c:pt idx="11">
                  <c:v>82.9166666666667</c:v>
                </c:pt>
                <c:pt idx="12">
                  <c:v>50.4583333333333</c:v>
                </c:pt>
                <c:pt idx="13">
                  <c:v>44.1</c:v>
                </c:pt>
                <c:pt idx="14">
                  <c:v>91.95</c:v>
                </c:pt>
                <c:pt idx="15">
                  <c:v>45.15</c:v>
                </c:pt>
                <c:pt idx="16">
                  <c:v>38.9</c:v>
                </c:pt>
                <c:pt idx="17">
                  <c:v>69.349999999999994</c:v>
                </c:pt>
                <c:pt idx="18">
                  <c:v>127</c:v>
                </c:pt>
                <c:pt idx="19">
                  <c:v>123.1</c:v>
                </c:pt>
                <c:pt idx="20">
                  <c:v>92.55</c:v>
                </c:pt>
                <c:pt idx="21">
                  <c:v>28.45</c:v>
                </c:pt>
                <c:pt idx="22">
                  <c:v>143.03571428571399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A-4D9F-8AE4-E0665468AD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92368"/>
        <c:axId val="3349335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'Aufwand_LVA_Abgeschl_NU5 (2)'!$F$3</c15:sqref>
                        </c15:formulaRef>
                      </c:ext>
                    </c:extLst>
                    <c:strCache>
                      <c:ptCount val="1"/>
                      <c:pt idx="0">
                        <c:v>SD_Stunden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'Aufwand_LVA_Abgeschl_NU5 (2)'!$F$4:$F$26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8.2779828460803202</c:v>
                      </c:pt>
                      <c:pt idx="1">
                        <c:v>22.6624230096137</c:v>
                      </c:pt>
                      <c:pt idx="2">
                        <c:v>57.962649611624897</c:v>
                      </c:pt>
                      <c:pt idx="3">
                        <c:v>52.637201673341302</c:v>
                      </c:pt>
                      <c:pt idx="4">
                        <c:v>33.8293511613806</c:v>
                      </c:pt>
                      <c:pt idx="5">
                        <c:v>54.074427874920701</c:v>
                      </c:pt>
                      <c:pt idx="6">
                        <c:v>45.808910159487503</c:v>
                      </c:pt>
                      <c:pt idx="7">
                        <c:v>24.163333103416601</c:v>
                      </c:pt>
                      <c:pt idx="8">
                        <c:v>28.9761755585515</c:v>
                      </c:pt>
                      <c:pt idx="9">
                        <c:v>36.880437452213997</c:v>
                      </c:pt>
                      <c:pt idx="10">
                        <c:v>57.768431402165199</c:v>
                      </c:pt>
                      <c:pt idx="11">
                        <c:v>36.960677302596402</c:v>
                      </c:pt>
                      <c:pt idx="12">
                        <c:v>18.680482238600401</c:v>
                      </c:pt>
                      <c:pt idx="13">
                        <c:v>12.7311134626945</c:v>
                      </c:pt>
                      <c:pt idx="14">
                        <c:v>25.020866291957201</c:v>
                      </c:pt>
                      <c:pt idx="15">
                        <c:v>13.4914324665693</c:v>
                      </c:pt>
                      <c:pt idx="16">
                        <c:v>17.335476630309302</c:v>
                      </c:pt>
                      <c:pt idx="17">
                        <c:v>30.432609976799601</c:v>
                      </c:pt>
                      <c:pt idx="18">
                        <c:v>101.233486307644</c:v>
                      </c:pt>
                      <c:pt idx="19">
                        <c:v>91.075621051958805</c:v>
                      </c:pt>
                      <c:pt idx="20">
                        <c:v>29.61281394937</c:v>
                      </c:pt>
                      <c:pt idx="21">
                        <c:v>10.857601024167399</c:v>
                      </c:pt>
                      <c:pt idx="22">
                        <c:v>71.796940013054098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F7A-4D9F-8AE4-E0665468ADD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(2)'!$G$3</c15:sqref>
                        </c15:formulaRef>
                      </c:ext>
                    </c:extLst>
                    <c:strCache>
                      <c:ptCount val="1"/>
                      <c:pt idx="0">
                        <c:v>Median_Stunden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(2)'!$G$4:$G$26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27.375</c:v>
                      </c:pt>
                      <c:pt idx="1">
                        <c:v>71.375</c:v>
                      </c:pt>
                      <c:pt idx="2">
                        <c:v>71</c:v>
                      </c:pt>
                      <c:pt idx="3">
                        <c:v>47</c:v>
                      </c:pt>
                      <c:pt idx="4">
                        <c:v>61.625</c:v>
                      </c:pt>
                      <c:pt idx="5">
                        <c:v>105.25</c:v>
                      </c:pt>
                      <c:pt idx="6">
                        <c:v>147.25</c:v>
                      </c:pt>
                      <c:pt idx="7">
                        <c:v>39.125</c:v>
                      </c:pt>
                      <c:pt idx="8">
                        <c:v>38</c:v>
                      </c:pt>
                      <c:pt idx="9">
                        <c:v>59.5</c:v>
                      </c:pt>
                      <c:pt idx="10">
                        <c:v>115.125</c:v>
                      </c:pt>
                      <c:pt idx="11">
                        <c:v>81.75</c:v>
                      </c:pt>
                      <c:pt idx="12">
                        <c:v>49.5</c:v>
                      </c:pt>
                      <c:pt idx="13">
                        <c:v>41</c:v>
                      </c:pt>
                      <c:pt idx="14">
                        <c:v>93.75</c:v>
                      </c:pt>
                      <c:pt idx="15">
                        <c:v>41.25</c:v>
                      </c:pt>
                      <c:pt idx="16">
                        <c:v>44.75</c:v>
                      </c:pt>
                      <c:pt idx="17">
                        <c:v>65.5</c:v>
                      </c:pt>
                      <c:pt idx="18">
                        <c:v>143.75</c:v>
                      </c:pt>
                      <c:pt idx="19">
                        <c:v>113.25</c:v>
                      </c:pt>
                      <c:pt idx="20">
                        <c:v>103.75</c:v>
                      </c:pt>
                      <c:pt idx="21">
                        <c:v>26</c:v>
                      </c:pt>
                      <c:pt idx="22">
                        <c:v>128.75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F7A-4D9F-8AE4-E0665468ADD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(2)'!$H$3</c15:sqref>
                        </c15:formulaRef>
                      </c:ext>
                    </c:extLst>
                    <c:strCache>
                      <c:ptCount val="1"/>
                      <c:pt idx="0">
                        <c:v>Var_Stunden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(2)'!$H$4:$H$26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68.525000000000006</c:v>
                      </c:pt>
                      <c:pt idx="1">
                        <c:v>513.58541666666702</c:v>
                      </c:pt>
                      <c:pt idx="2">
                        <c:v>3359.6687499999998</c:v>
                      </c:pt>
                      <c:pt idx="3">
                        <c:v>2770.6750000000002</c:v>
                      </c:pt>
                      <c:pt idx="4">
                        <c:v>1144.425</c:v>
                      </c:pt>
                      <c:pt idx="5">
                        <c:v>2924.0437499999998</c:v>
                      </c:pt>
                      <c:pt idx="6">
                        <c:v>2098.4562500000002</c:v>
                      </c:pt>
                      <c:pt idx="7">
                        <c:v>583.86666666666702</c:v>
                      </c:pt>
                      <c:pt idx="8">
                        <c:v>839.61874999999998</c:v>
                      </c:pt>
                      <c:pt idx="9">
                        <c:v>1360.1666666666699</c:v>
                      </c:pt>
                      <c:pt idx="10">
                        <c:v>3337.1916666666698</c:v>
                      </c:pt>
                      <c:pt idx="11">
                        <c:v>1366.0916666666701</c:v>
                      </c:pt>
                      <c:pt idx="12">
                        <c:v>348.96041666666702</c:v>
                      </c:pt>
                      <c:pt idx="13">
                        <c:v>162.08125000000001</c:v>
                      </c:pt>
                      <c:pt idx="14">
                        <c:v>626.04375000000005</c:v>
                      </c:pt>
                      <c:pt idx="15">
                        <c:v>182.01875000000001</c:v>
                      </c:pt>
                      <c:pt idx="16">
                        <c:v>300.51875000000001</c:v>
                      </c:pt>
                      <c:pt idx="17">
                        <c:v>926.14374999999995</c:v>
                      </c:pt>
                      <c:pt idx="18">
                        <c:v>10248.21875</c:v>
                      </c:pt>
                      <c:pt idx="19">
                        <c:v>8294.7687499999993</c:v>
                      </c:pt>
                      <c:pt idx="20">
                        <c:v>876.91875000000005</c:v>
                      </c:pt>
                      <c:pt idx="21">
                        <c:v>117.8875</c:v>
                      </c:pt>
                      <c:pt idx="22">
                        <c:v>5154.80059523809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F7A-4D9F-8AE4-E0665468ADD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(2)'!$I$3</c15:sqref>
                        </c15:formulaRef>
                      </c:ext>
                    </c:extLst>
                    <c:strCache>
                      <c:ptCount val="1"/>
                      <c:pt idx="0">
                        <c:v>AnzahlUser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(2)'!$I$4:$I$26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6</c:v>
                      </c:pt>
                      <c:pt idx="1">
                        <c:v>6</c:v>
                      </c:pt>
                      <c:pt idx="2">
                        <c:v>5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6</c:v>
                      </c:pt>
                      <c:pt idx="12">
                        <c:v>6</c:v>
                      </c:pt>
                      <c:pt idx="13">
                        <c:v>5</c:v>
                      </c:pt>
                      <c:pt idx="14">
                        <c:v>5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5</c:v>
                      </c:pt>
                      <c:pt idx="21">
                        <c:v>5</c:v>
                      </c:pt>
                      <c:pt idx="22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F7A-4D9F-8AE4-E0665468ADD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(2)'!$J$3</c15:sqref>
                        </c15:formulaRef>
                      </c:ext>
                    </c:extLst>
                    <c:strCache>
                      <c:ptCount val="1"/>
                      <c:pt idx="0">
                        <c:v>AnzahlLogs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(2)'!$J$4:$J$26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327</c:v>
                      </c:pt>
                      <c:pt idx="1">
                        <c:v>603</c:v>
                      </c:pt>
                      <c:pt idx="2">
                        <c:v>703</c:v>
                      </c:pt>
                      <c:pt idx="3">
                        <c:v>363</c:v>
                      </c:pt>
                      <c:pt idx="4">
                        <c:v>749</c:v>
                      </c:pt>
                      <c:pt idx="5">
                        <c:v>277</c:v>
                      </c:pt>
                      <c:pt idx="6">
                        <c:v>340</c:v>
                      </c:pt>
                      <c:pt idx="7">
                        <c:v>261</c:v>
                      </c:pt>
                      <c:pt idx="8">
                        <c:v>314</c:v>
                      </c:pt>
                      <c:pt idx="9">
                        <c:v>488</c:v>
                      </c:pt>
                      <c:pt idx="10">
                        <c:v>667</c:v>
                      </c:pt>
                      <c:pt idx="11">
                        <c:v>493</c:v>
                      </c:pt>
                      <c:pt idx="12">
                        <c:v>503</c:v>
                      </c:pt>
                      <c:pt idx="13">
                        <c:v>236</c:v>
                      </c:pt>
                      <c:pt idx="14">
                        <c:v>686</c:v>
                      </c:pt>
                      <c:pt idx="15">
                        <c:v>233</c:v>
                      </c:pt>
                      <c:pt idx="16">
                        <c:v>270</c:v>
                      </c:pt>
                      <c:pt idx="17">
                        <c:v>314</c:v>
                      </c:pt>
                      <c:pt idx="18">
                        <c:v>1045</c:v>
                      </c:pt>
                      <c:pt idx="19">
                        <c:v>311</c:v>
                      </c:pt>
                      <c:pt idx="20">
                        <c:v>327</c:v>
                      </c:pt>
                      <c:pt idx="21">
                        <c:v>102</c:v>
                      </c:pt>
                      <c:pt idx="22">
                        <c:v>1056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F7A-4D9F-8AE4-E0665468ADD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(2)'!$K$3</c15:sqref>
                        </c15:formulaRef>
                      </c:ext>
                    </c:extLst>
                    <c:strCache>
                      <c:ptCount val="1"/>
                      <c:pt idx="0">
                        <c:v>SollStunden2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(2)'!$K$4:$K$26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175</c:v>
                      </c:pt>
                      <c:pt idx="1">
                        <c:v>150</c:v>
                      </c:pt>
                      <c:pt idx="2">
                        <c:v>150</c:v>
                      </c:pt>
                      <c:pt idx="3">
                        <c:v>125</c:v>
                      </c:pt>
                      <c:pt idx="4">
                        <c:v>125</c:v>
                      </c:pt>
                      <c:pt idx="5">
                        <c:v>125</c:v>
                      </c:pt>
                      <c:pt idx="6">
                        <c:v>125</c:v>
                      </c:pt>
                      <c:pt idx="7">
                        <c:v>112.5</c:v>
                      </c:pt>
                      <c:pt idx="8">
                        <c:v>112.5</c:v>
                      </c:pt>
                      <c:pt idx="9">
                        <c:v>112.5</c:v>
                      </c:pt>
                      <c:pt idx="10">
                        <c:v>100</c:v>
                      </c:pt>
                      <c:pt idx="11">
                        <c:v>75</c:v>
                      </c:pt>
                      <c:pt idx="12">
                        <c:v>75</c:v>
                      </c:pt>
                      <c:pt idx="13">
                        <c:v>75</c:v>
                      </c:pt>
                      <c:pt idx="14">
                        <c:v>75</c:v>
                      </c:pt>
                      <c:pt idx="15">
                        <c:v>75</c:v>
                      </c:pt>
                      <c:pt idx="16">
                        <c:v>75</c:v>
                      </c:pt>
                      <c:pt idx="17">
                        <c:v>75</c:v>
                      </c:pt>
                      <c:pt idx="18">
                        <c:v>75</c:v>
                      </c:pt>
                      <c:pt idx="19">
                        <c:v>75</c:v>
                      </c:pt>
                      <c:pt idx="20">
                        <c:v>62.5</c:v>
                      </c:pt>
                      <c:pt idx="21">
                        <c:v>50</c:v>
                      </c:pt>
                      <c:pt idx="22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F7A-4D9F-8AE4-E0665468ADD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(2)'!$L$3</c15:sqref>
                        </c15:formulaRef>
                      </c:ext>
                    </c:extLst>
                    <c:strCache>
                      <c:ptCount val="1"/>
                      <c:pt idx="0">
                        <c:v>AufwandAnteil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(2)'!$L$4:$L$26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0.14571428571428599</c:v>
                      </c:pt>
                      <c:pt idx="1">
                        <c:v>0.46472222222222198</c:v>
                      </c:pt>
                      <c:pt idx="2">
                        <c:v>0.54366666666666696</c:v>
                      </c:pt>
                      <c:pt idx="3">
                        <c:v>0.504</c:v>
                      </c:pt>
                      <c:pt idx="4">
                        <c:v>0.52</c:v>
                      </c:pt>
                      <c:pt idx="5">
                        <c:v>0.66439999999999999</c:v>
                      </c:pt>
                      <c:pt idx="6">
                        <c:v>1.0112000000000001</c:v>
                      </c:pt>
                      <c:pt idx="7">
                        <c:v>0.428148148148148</c:v>
                      </c:pt>
                      <c:pt idx="8">
                        <c:v>0.378888888888889</c:v>
                      </c:pt>
                      <c:pt idx="9">
                        <c:v>0.57259259259259299</c:v>
                      </c:pt>
                      <c:pt idx="10">
                        <c:v>1.08666666666667</c:v>
                      </c:pt>
                      <c:pt idx="11">
                        <c:v>1.1055555555555601</c:v>
                      </c:pt>
                      <c:pt idx="12">
                        <c:v>0.67277777777777803</c:v>
                      </c:pt>
                      <c:pt idx="13">
                        <c:v>0.58799999999999997</c:v>
                      </c:pt>
                      <c:pt idx="14">
                        <c:v>1.226</c:v>
                      </c:pt>
                      <c:pt idx="15">
                        <c:v>0.60199999999999998</c:v>
                      </c:pt>
                      <c:pt idx="16">
                        <c:v>0.51866666666666705</c:v>
                      </c:pt>
                      <c:pt idx="17">
                        <c:v>0.92466666666666697</c:v>
                      </c:pt>
                      <c:pt idx="18">
                        <c:v>1.69333333333333</c:v>
                      </c:pt>
                      <c:pt idx="19">
                        <c:v>1.64133333333333</c:v>
                      </c:pt>
                      <c:pt idx="20">
                        <c:v>1.4807999999999999</c:v>
                      </c:pt>
                      <c:pt idx="21">
                        <c:v>0.56899999999999995</c:v>
                      </c:pt>
                      <c:pt idx="22">
                        <c:v>2.8607142857142902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F7A-4D9F-8AE4-E0665468ADD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(2)'!$M$3</c15:sqref>
                        </c15:formulaRef>
                      </c:ext>
                    </c:extLst>
                    <c:strCache>
                      <c:ptCount val="1"/>
                      <c:pt idx="0">
                        <c:v>Soll ECTS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(2)'!$M$4:$M$26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7</c:v>
                      </c:pt>
                      <c:pt idx="1">
                        <c:v>6</c:v>
                      </c:pt>
                      <c:pt idx="2">
                        <c:v>6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4.5</c:v>
                      </c:pt>
                      <c:pt idx="8">
                        <c:v>4.5</c:v>
                      </c:pt>
                      <c:pt idx="9">
                        <c:v>4.5</c:v>
                      </c:pt>
                      <c:pt idx="10">
                        <c:v>4</c:v>
                      </c:pt>
                      <c:pt idx="11">
                        <c:v>3</c:v>
                      </c:pt>
                      <c:pt idx="12">
                        <c:v>3</c:v>
                      </c:pt>
                      <c:pt idx="13">
                        <c:v>3</c:v>
                      </c:pt>
                      <c:pt idx="14">
                        <c:v>3</c:v>
                      </c:pt>
                      <c:pt idx="15">
                        <c:v>3</c:v>
                      </c:pt>
                      <c:pt idx="16">
                        <c:v>3</c:v>
                      </c:pt>
                      <c:pt idx="17">
                        <c:v>3</c:v>
                      </c:pt>
                      <c:pt idx="18">
                        <c:v>3</c:v>
                      </c:pt>
                      <c:pt idx="19">
                        <c:v>3</c:v>
                      </c:pt>
                      <c:pt idx="20">
                        <c:v>2.5</c:v>
                      </c:pt>
                      <c:pt idx="21">
                        <c:v>2</c:v>
                      </c:pt>
                      <c:pt idx="22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F7A-4D9F-8AE4-E0665468ADD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(2)'!$N$3</c15:sqref>
                        </c15:formulaRef>
                      </c:ext>
                    </c:extLst>
                    <c:strCache>
                      <c:ptCount val="1"/>
                      <c:pt idx="0">
                        <c:v>Mean ECTS QUINN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(2)'!$A$4:$C$26</c15:sqref>
                        </c15:formulaRef>
                      </c:ext>
                    </c:extLst>
                    <c:strCache>
                      <c:ptCount val="23"/>
                      <c:pt idx="0">
                        <c:v>VO</c:v>
                      </c:pt>
                      <c:pt idx="1">
                        <c:v>VO</c:v>
                      </c:pt>
                      <c:pt idx="2">
                        <c:v>VU</c:v>
                      </c:pt>
                      <c:pt idx="3">
                        <c:v>VO</c:v>
                      </c:pt>
                      <c:pt idx="4">
                        <c:v>VO</c:v>
                      </c:pt>
                      <c:pt idx="5">
                        <c:v>VO</c:v>
                      </c:pt>
                      <c:pt idx="6">
                        <c:v>VU</c:v>
                      </c:pt>
                      <c:pt idx="7">
                        <c:v>VU</c:v>
                      </c:pt>
                      <c:pt idx="8">
                        <c:v>VU</c:v>
                      </c:pt>
                      <c:pt idx="9">
                        <c:v>VO</c:v>
                      </c:pt>
                      <c:pt idx="10">
                        <c:v>VU</c:v>
                      </c:pt>
                      <c:pt idx="11">
                        <c:v>UE</c:v>
                      </c:pt>
                      <c:pt idx="12">
                        <c:v>UE</c:v>
                      </c:pt>
                      <c:pt idx="13">
                        <c:v>PR</c:v>
                      </c:pt>
                      <c:pt idx="14">
                        <c:v>UE</c:v>
                      </c:pt>
                      <c:pt idx="15">
                        <c:v>VO</c:v>
                      </c:pt>
                      <c:pt idx="16">
                        <c:v>VU</c:v>
                      </c:pt>
                      <c:pt idx="17">
                        <c:v>UE</c:v>
                      </c:pt>
                      <c:pt idx="18">
                        <c:v>VO</c:v>
                      </c:pt>
                      <c:pt idx="19">
                        <c:v>VO</c:v>
                      </c:pt>
                      <c:pt idx="20">
                        <c:v>VU</c:v>
                      </c:pt>
                      <c:pt idx="21">
                        <c:v>VU</c:v>
                      </c:pt>
                      <c:pt idx="22">
                        <c:v>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'Aufwand_LVA_Abgeschl_NU5 (2)'!$N$4:$N$26</c15:sqref>
                        </c15:formulaRef>
                      </c:ext>
                    </c:extLst>
                    <c:numCache>
                      <c:formatCode>0.0</c:formatCode>
                      <c:ptCount val="23"/>
                      <c:pt idx="0">
                        <c:v>1.02</c:v>
                      </c:pt>
                      <c:pt idx="1">
                        <c:v>2.7883333333333322</c:v>
                      </c:pt>
                      <c:pt idx="2">
                        <c:v>3.262</c:v>
                      </c:pt>
                      <c:pt idx="3">
                        <c:v>2.52</c:v>
                      </c:pt>
                      <c:pt idx="4">
                        <c:v>2.6</c:v>
                      </c:pt>
                      <c:pt idx="5">
                        <c:v>3.3220000000000001</c:v>
                      </c:pt>
                      <c:pt idx="6">
                        <c:v>5.056</c:v>
                      </c:pt>
                      <c:pt idx="7">
                        <c:v>1.9266666666666681</c:v>
                      </c:pt>
                      <c:pt idx="8">
                        <c:v>1.7050000000000001</c:v>
                      </c:pt>
                      <c:pt idx="9">
                        <c:v>2.576666666666668</c:v>
                      </c:pt>
                      <c:pt idx="10">
                        <c:v>4.34666666666668</c:v>
                      </c:pt>
                      <c:pt idx="11">
                        <c:v>3.3166666666666682</c:v>
                      </c:pt>
                      <c:pt idx="12">
                        <c:v>2.0183333333333322</c:v>
                      </c:pt>
                      <c:pt idx="13">
                        <c:v>1.764</c:v>
                      </c:pt>
                      <c:pt idx="14">
                        <c:v>3.6779999999999999</c:v>
                      </c:pt>
                      <c:pt idx="15">
                        <c:v>1.806</c:v>
                      </c:pt>
                      <c:pt idx="16">
                        <c:v>1.556</c:v>
                      </c:pt>
                      <c:pt idx="17">
                        <c:v>2.7739999999999996</c:v>
                      </c:pt>
                      <c:pt idx="18">
                        <c:v>5.08</c:v>
                      </c:pt>
                      <c:pt idx="19">
                        <c:v>4.9239999999999995</c:v>
                      </c:pt>
                      <c:pt idx="20">
                        <c:v>3.702</c:v>
                      </c:pt>
                      <c:pt idx="21">
                        <c:v>1.1379999999999999</c:v>
                      </c:pt>
                      <c:pt idx="22">
                        <c:v>5.72142857142856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F7A-4D9F-8AE4-E0665468ADDF}"/>
                  </c:ext>
                </c:extLst>
              </c15:ser>
            </c15:filteredBarSeries>
          </c:ext>
        </c:extLst>
      </c:barChart>
      <c:catAx>
        <c:axId val="2101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4933536"/>
        <c:crosses val="autoZero"/>
        <c:auto val="1"/>
        <c:lblAlgn val="ctr"/>
        <c:lblOffset val="100"/>
        <c:noMultiLvlLbl val="0"/>
      </c:catAx>
      <c:valAx>
        <c:axId val="33493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1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Vergleich Soll/Ergebnis QUINN in 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'Aufwand_LVA_Abgeschl_NU5 (2)'!$M$3</c:f>
              <c:strCache>
                <c:ptCount val="1"/>
                <c:pt idx="0">
                  <c:v>Soll 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'Aufwand_LVA_Abgeschl_NU5 (2)'!$A$4:$C$26</c:f>
              <c:strCache>
                <c:ptCount val="23"/>
                <c:pt idx="0">
                  <c:v>VO</c:v>
                </c:pt>
                <c:pt idx="1">
                  <c:v>VO</c:v>
                </c:pt>
                <c:pt idx="2">
                  <c:v>VU</c:v>
                </c:pt>
                <c:pt idx="3">
                  <c:v>VO</c:v>
                </c:pt>
                <c:pt idx="4">
                  <c:v>VO</c:v>
                </c:pt>
                <c:pt idx="5">
                  <c:v>VO</c:v>
                </c:pt>
                <c:pt idx="6">
                  <c:v>VU</c:v>
                </c:pt>
                <c:pt idx="7">
                  <c:v>VU</c:v>
                </c:pt>
                <c:pt idx="8">
                  <c:v>VU</c:v>
                </c:pt>
                <c:pt idx="9">
                  <c:v>VO</c:v>
                </c:pt>
                <c:pt idx="10">
                  <c:v>VU</c:v>
                </c:pt>
                <c:pt idx="11">
                  <c:v>UE</c:v>
                </c:pt>
                <c:pt idx="12">
                  <c:v>UE</c:v>
                </c:pt>
                <c:pt idx="13">
                  <c:v>PR</c:v>
                </c:pt>
                <c:pt idx="14">
                  <c:v>UE</c:v>
                </c:pt>
                <c:pt idx="15">
                  <c:v>VO</c:v>
                </c:pt>
                <c:pt idx="16">
                  <c:v>VU</c:v>
                </c:pt>
                <c:pt idx="17">
                  <c:v>UE</c:v>
                </c:pt>
                <c:pt idx="18">
                  <c:v>VO</c:v>
                </c:pt>
                <c:pt idx="19">
                  <c:v>VO</c:v>
                </c:pt>
                <c:pt idx="20">
                  <c:v>VU</c:v>
                </c:pt>
                <c:pt idx="21">
                  <c:v>VU</c:v>
                </c:pt>
                <c:pt idx="22">
                  <c:v>UE</c:v>
                </c:pt>
              </c:strCache>
            </c:strRef>
          </c:cat>
          <c:val>
            <c:numRef>
              <c:f>'Aufwand_LVA_Abgeschl_NU5 (2)'!$M$4:$M$26</c:f>
              <c:numCache>
                <c:formatCode>General</c:formatCode>
                <c:ptCount val="23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2.5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5-4BD5-BD7C-22F67A4F2863}"/>
            </c:ext>
          </c:extLst>
        </c:ser>
        <c:ser>
          <c:idx val="1"/>
          <c:order val="1"/>
          <c:tx>
            <c:strRef>
              <c:f>'Aufwand_LVA_Abgeschl_NU5 (2)'!$N$3</c:f>
              <c:strCache>
                <c:ptCount val="1"/>
                <c:pt idx="0">
                  <c:v>Mean ECTS QUINN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'Aufwand_LVA_Abgeschl_NU5 (2)'!$A$4:$C$26</c:f>
              <c:strCache>
                <c:ptCount val="23"/>
                <c:pt idx="0">
                  <c:v>VO</c:v>
                </c:pt>
                <c:pt idx="1">
                  <c:v>VO</c:v>
                </c:pt>
                <c:pt idx="2">
                  <c:v>VU</c:v>
                </c:pt>
                <c:pt idx="3">
                  <c:v>VO</c:v>
                </c:pt>
                <c:pt idx="4">
                  <c:v>VO</c:v>
                </c:pt>
                <c:pt idx="5">
                  <c:v>VO</c:v>
                </c:pt>
                <c:pt idx="6">
                  <c:v>VU</c:v>
                </c:pt>
                <c:pt idx="7">
                  <c:v>VU</c:v>
                </c:pt>
                <c:pt idx="8">
                  <c:v>VU</c:v>
                </c:pt>
                <c:pt idx="9">
                  <c:v>VO</c:v>
                </c:pt>
                <c:pt idx="10">
                  <c:v>VU</c:v>
                </c:pt>
                <c:pt idx="11">
                  <c:v>UE</c:v>
                </c:pt>
                <c:pt idx="12">
                  <c:v>UE</c:v>
                </c:pt>
                <c:pt idx="13">
                  <c:v>PR</c:v>
                </c:pt>
                <c:pt idx="14">
                  <c:v>UE</c:v>
                </c:pt>
                <c:pt idx="15">
                  <c:v>VO</c:v>
                </c:pt>
                <c:pt idx="16">
                  <c:v>VU</c:v>
                </c:pt>
                <c:pt idx="17">
                  <c:v>UE</c:v>
                </c:pt>
                <c:pt idx="18">
                  <c:v>VO</c:v>
                </c:pt>
                <c:pt idx="19">
                  <c:v>VO</c:v>
                </c:pt>
                <c:pt idx="20">
                  <c:v>VU</c:v>
                </c:pt>
                <c:pt idx="21">
                  <c:v>VU</c:v>
                </c:pt>
                <c:pt idx="22">
                  <c:v>UE</c:v>
                </c:pt>
              </c:strCache>
            </c:strRef>
          </c:cat>
          <c:val>
            <c:numRef>
              <c:f>'Aufwand_LVA_Abgeschl_NU5 (2)'!$N$4:$N$26</c:f>
              <c:numCache>
                <c:formatCode>0.0</c:formatCode>
                <c:ptCount val="23"/>
                <c:pt idx="0">
                  <c:v>1.02</c:v>
                </c:pt>
                <c:pt idx="1">
                  <c:v>2.7883333333333322</c:v>
                </c:pt>
                <c:pt idx="2">
                  <c:v>3.262</c:v>
                </c:pt>
                <c:pt idx="3">
                  <c:v>2.52</c:v>
                </c:pt>
                <c:pt idx="4">
                  <c:v>2.6</c:v>
                </c:pt>
                <c:pt idx="5">
                  <c:v>3.3220000000000001</c:v>
                </c:pt>
                <c:pt idx="6">
                  <c:v>5.056</c:v>
                </c:pt>
                <c:pt idx="7">
                  <c:v>1.9266666666666681</c:v>
                </c:pt>
                <c:pt idx="8">
                  <c:v>1.7050000000000001</c:v>
                </c:pt>
                <c:pt idx="9">
                  <c:v>2.576666666666668</c:v>
                </c:pt>
                <c:pt idx="10">
                  <c:v>4.34666666666668</c:v>
                </c:pt>
                <c:pt idx="11">
                  <c:v>3.3166666666666682</c:v>
                </c:pt>
                <c:pt idx="12">
                  <c:v>2.0183333333333322</c:v>
                </c:pt>
                <c:pt idx="13">
                  <c:v>1.764</c:v>
                </c:pt>
                <c:pt idx="14">
                  <c:v>3.6779999999999999</c:v>
                </c:pt>
                <c:pt idx="15">
                  <c:v>1.806</c:v>
                </c:pt>
                <c:pt idx="16">
                  <c:v>1.556</c:v>
                </c:pt>
                <c:pt idx="17">
                  <c:v>2.7739999999999996</c:v>
                </c:pt>
                <c:pt idx="18">
                  <c:v>5.08</c:v>
                </c:pt>
                <c:pt idx="19">
                  <c:v>4.9239999999999995</c:v>
                </c:pt>
                <c:pt idx="20">
                  <c:v>3.702</c:v>
                </c:pt>
                <c:pt idx="21">
                  <c:v>1.1379999999999999</c:v>
                </c:pt>
                <c:pt idx="22">
                  <c:v>5.72142857142856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5-4BD5-BD7C-22F67A4F2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7074224"/>
        <c:axId val="1036800208"/>
      </c:barChart>
      <c:catAx>
        <c:axId val="108707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6800208"/>
        <c:crosses val="autoZero"/>
        <c:auto val="1"/>
        <c:lblAlgn val="ctr"/>
        <c:lblOffset val="100"/>
        <c:noMultiLvlLbl val="0"/>
      </c:catAx>
      <c:valAx>
        <c:axId val="103680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707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ABAB6-9FCF-4AE9-A0F1-92639102EDB7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55F022-5480-481B-BCC7-6B067B4DF88F}">
      <dgm:prSet phldrT="[Text]"/>
      <dgm:spPr/>
      <dgm:t>
        <a:bodyPr/>
        <a:lstStyle/>
        <a:p>
          <a:r>
            <a:rPr lang="de-DE" dirty="0"/>
            <a:t>Studentisches Feedback zur LVA</a:t>
          </a:r>
          <a:endParaRPr lang="de-AT" dirty="0"/>
        </a:p>
      </dgm:t>
    </dgm:pt>
    <dgm:pt modelId="{4AED8243-1C29-405C-9E01-E77C72E63719}" type="parTrans" cxnId="{4CC7A715-0218-4A17-8928-CF7ACFF67011}">
      <dgm:prSet/>
      <dgm:spPr/>
      <dgm:t>
        <a:bodyPr/>
        <a:lstStyle/>
        <a:p>
          <a:endParaRPr lang="de-AT"/>
        </a:p>
      </dgm:t>
    </dgm:pt>
    <dgm:pt modelId="{234938E5-3404-4EA1-BE07-88DBF218E0D5}" type="sibTrans" cxnId="{4CC7A715-0218-4A17-8928-CF7ACFF67011}">
      <dgm:prSet/>
      <dgm:spPr/>
      <dgm:t>
        <a:bodyPr/>
        <a:lstStyle/>
        <a:p>
          <a:endParaRPr lang="de-AT"/>
        </a:p>
      </dgm:t>
    </dgm:pt>
    <dgm:pt modelId="{FDDA50B5-085C-4CF0-AE8B-31831F1B6933}">
      <dgm:prSet phldrT="[Text]"/>
      <dgm:spPr/>
      <dgm:t>
        <a:bodyPr/>
        <a:lstStyle/>
        <a:p>
          <a:r>
            <a:rPr lang="de-DE" dirty="0"/>
            <a:t>Studentisches Feedback zur Prüfung</a:t>
          </a:r>
          <a:endParaRPr lang="de-AT" dirty="0"/>
        </a:p>
      </dgm:t>
    </dgm:pt>
    <dgm:pt modelId="{6DD0A676-27DA-4E28-9976-00BEDFB4489B}" type="parTrans" cxnId="{5676F0AE-D48D-411B-BFA9-FE8B976309B4}">
      <dgm:prSet/>
      <dgm:spPr/>
      <dgm:t>
        <a:bodyPr/>
        <a:lstStyle/>
        <a:p>
          <a:endParaRPr lang="de-AT"/>
        </a:p>
      </dgm:t>
    </dgm:pt>
    <dgm:pt modelId="{6BADC44C-0FDF-482A-90AA-20FE8BBC184A}" type="sibTrans" cxnId="{5676F0AE-D48D-411B-BFA9-FE8B976309B4}">
      <dgm:prSet/>
      <dgm:spPr/>
      <dgm:t>
        <a:bodyPr/>
        <a:lstStyle/>
        <a:p>
          <a:endParaRPr lang="de-AT"/>
        </a:p>
      </dgm:t>
    </dgm:pt>
    <dgm:pt modelId="{3C31F862-1275-497B-A625-F132E6FB4E2D}">
      <dgm:prSet phldrT="[Text]"/>
      <dgm:spPr/>
      <dgm:t>
        <a:bodyPr/>
        <a:lstStyle/>
        <a:p>
          <a:r>
            <a:rPr lang="de-DE" dirty="0"/>
            <a:t>ECTS Workload Bewertung</a:t>
          </a:r>
          <a:endParaRPr lang="de-AT" dirty="0"/>
        </a:p>
      </dgm:t>
    </dgm:pt>
    <dgm:pt modelId="{552CAFAF-771F-4F5F-85A7-05FD8759361B}" type="parTrans" cxnId="{2975AC1F-D888-42BE-BCBD-3E88E5EB26F1}">
      <dgm:prSet/>
      <dgm:spPr/>
      <dgm:t>
        <a:bodyPr/>
        <a:lstStyle/>
        <a:p>
          <a:endParaRPr lang="de-AT"/>
        </a:p>
      </dgm:t>
    </dgm:pt>
    <dgm:pt modelId="{B08F40CD-C08A-4BFD-ABC6-D38B9DAA6864}" type="sibTrans" cxnId="{2975AC1F-D888-42BE-BCBD-3E88E5EB26F1}">
      <dgm:prSet/>
      <dgm:spPr/>
      <dgm:t>
        <a:bodyPr/>
        <a:lstStyle/>
        <a:p>
          <a:endParaRPr lang="de-AT"/>
        </a:p>
      </dgm:t>
    </dgm:pt>
    <dgm:pt modelId="{DE5EA5E4-482F-4046-B234-40D3C61F967B}">
      <dgm:prSet phldrT="[Text]"/>
      <dgm:spPr/>
      <dgm:t>
        <a:bodyPr/>
        <a:lstStyle/>
        <a:p>
          <a:r>
            <a:rPr lang="de-DE" dirty="0"/>
            <a:t>Evaluationsbericht</a:t>
          </a:r>
          <a:br>
            <a:rPr lang="de-DE" dirty="0"/>
          </a:br>
          <a:r>
            <a:rPr lang="de-DE" dirty="0"/>
            <a:t>Identifizierung „kritischer“ LVA</a:t>
          </a:r>
          <a:endParaRPr lang="de-AT" dirty="0"/>
        </a:p>
      </dgm:t>
    </dgm:pt>
    <dgm:pt modelId="{1DD53F8B-02A5-441D-B73F-0BDA08DC1721}" type="parTrans" cxnId="{D19CA35A-5741-4500-94A5-C479FC0EC985}">
      <dgm:prSet/>
      <dgm:spPr/>
      <dgm:t>
        <a:bodyPr/>
        <a:lstStyle/>
        <a:p>
          <a:endParaRPr lang="de-AT"/>
        </a:p>
      </dgm:t>
    </dgm:pt>
    <dgm:pt modelId="{3A461CDD-F521-4B1F-8814-F985D288EAD4}" type="sibTrans" cxnId="{D19CA35A-5741-4500-94A5-C479FC0EC985}">
      <dgm:prSet/>
      <dgm:spPr/>
      <dgm:t>
        <a:bodyPr/>
        <a:lstStyle/>
        <a:p>
          <a:endParaRPr lang="de-AT"/>
        </a:p>
      </dgm:t>
    </dgm:pt>
    <dgm:pt modelId="{2820032E-C95F-4A51-8522-A8A321B53978}" type="pres">
      <dgm:prSet presAssocID="{3B8ABAB6-9FCF-4AE9-A0F1-92639102EDB7}" presName="Name0" presStyleCnt="0">
        <dgm:presLayoutVars>
          <dgm:chMax val="4"/>
          <dgm:resizeHandles val="exact"/>
        </dgm:presLayoutVars>
      </dgm:prSet>
      <dgm:spPr/>
    </dgm:pt>
    <dgm:pt modelId="{F2727FBE-1BEA-4F9E-A30D-6D9725815AC8}" type="pres">
      <dgm:prSet presAssocID="{3B8ABAB6-9FCF-4AE9-A0F1-92639102EDB7}" presName="ellipse" presStyleLbl="trBgShp" presStyleIdx="0" presStyleCnt="1"/>
      <dgm:spPr/>
    </dgm:pt>
    <dgm:pt modelId="{C22F0081-ED64-471B-9F88-D0DEBAE33D1A}" type="pres">
      <dgm:prSet presAssocID="{3B8ABAB6-9FCF-4AE9-A0F1-92639102EDB7}" presName="arrow1" presStyleLbl="fgShp" presStyleIdx="0" presStyleCnt="1" custScaleY="58327"/>
      <dgm:spPr/>
    </dgm:pt>
    <dgm:pt modelId="{0355E6AD-3ADD-4E36-984E-D93A75DA1D23}" type="pres">
      <dgm:prSet presAssocID="{3B8ABAB6-9FCF-4AE9-A0F1-92639102EDB7}" presName="rectangle" presStyleLbl="revTx" presStyleIdx="0" presStyleCnt="1" custScaleY="107104">
        <dgm:presLayoutVars>
          <dgm:bulletEnabled val="1"/>
        </dgm:presLayoutVars>
      </dgm:prSet>
      <dgm:spPr/>
    </dgm:pt>
    <dgm:pt modelId="{5776C473-4CF2-4AA7-B994-4C6744FC8036}" type="pres">
      <dgm:prSet presAssocID="{FDDA50B5-085C-4CF0-AE8B-31831F1B6933}" presName="item1" presStyleLbl="node1" presStyleIdx="0" presStyleCnt="3">
        <dgm:presLayoutVars>
          <dgm:bulletEnabled val="1"/>
        </dgm:presLayoutVars>
      </dgm:prSet>
      <dgm:spPr/>
    </dgm:pt>
    <dgm:pt modelId="{24CDDC6F-6032-439B-85FB-622639CC1D58}" type="pres">
      <dgm:prSet presAssocID="{3C31F862-1275-497B-A625-F132E6FB4E2D}" presName="item2" presStyleLbl="node1" presStyleIdx="1" presStyleCnt="3">
        <dgm:presLayoutVars>
          <dgm:bulletEnabled val="1"/>
        </dgm:presLayoutVars>
      </dgm:prSet>
      <dgm:spPr/>
    </dgm:pt>
    <dgm:pt modelId="{36DCF564-9B39-4A80-9DC2-5E53CC629F4C}" type="pres">
      <dgm:prSet presAssocID="{DE5EA5E4-482F-4046-B234-40D3C61F967B}" presName="item3" presStyleLbl="node1" presStyleIdx="2" presStyleCnt="3">
        <dgm:presLayoutVars>
          <dgm:bulletEnabled val="1"/>
        </dgm:presLayoutVars>
      </dgm:prSet>
      <dgm:spPr/>
    </dgm:pt>
    <dgm:pt modelId="{204D5972-B1A3-469B-83F3-715FE5B0B5B7}" type="pres">
      <dgm:prSet presAssocID="{3B8ABAB6-9FCF-4AE9-A0F1-92639102EDB7}" presName="funnel" presStyleLbl="trAlignAcc1" presStyleIdx="0" presStyleCnt="1" custScaleX="86001" custScaleY="115047"/>
      <dgm:spPr/>
    </dgm:pt>
  </dgm:ptLst>
  <dgm:cxnLst>
    <dgm:cxn modelId="{36AA8905-928B-4A57-801B-E6E1C9AF7E70}" type="presOf" srcId="{3C31F862-1275-497B-A625-F132E6FB4E2D}" destId="{5776C473-4CF2-4AA7-B994-4C6744FC8036}" srcOrd="0" destOrd="0" presId="urn:microsoft.com/office/officeart/2005/8/layout/funnel1"/>
    <dgm:cxn modelId="{0CBD4A0C-7E27-44D6-8F02-36E571906980}" type="presOf" srcId="{3B8ABAB6-9FCF-4AE9-A0F1-92639102EDB7}" destId="{2820032E-C95F-4A51-8522-A8A321B53978}" srcOrd="0" destOrd="0" presId="urn:microsoft.com/office/officeart/2005/8/layout/funnel1"/>
    <dgm:cxn modelId="{30109210-C041-464A-8054-16403C49008E}" type="presOf" srcId="{DE5EA5E4-482F-4046-B234-40D3C61F967B}" destId="{0355E6AD-3ADD-4E36-984E-D93A75DA1D23}" srcOrd="0" destOrd="0" presId="urn:microsoft.com/office/officeart/2005/8/layout/funnel1"/>
    <dgm:cxn modelId="{4CC7A715-0218-4A17-8928-CF7ACFF67011}" srcId="{3B8ABAB6-9FCF-4AE9-A0F1-92639102EDB7}" destId="{2355F022-5480-481B-BCC7-6B067B4DF88F}" srcOrd="0" destOrd="0" parTransId="{4AED8243-1C29-405C-9E01-E77C72E63719}" sibTransId="{234938E5-3404-4EA1-BE07-88DBF218E0D5}"/>
    <dgm:cxn modelId="{2975AC1F-D888-42BE-BCBD-3E88E5EB26F1}" srcId="{3B8ABAB6-9FCF-4AE9-A0F1-92639102EDB7}" destId="{3C31F862-1275-497B-A625-F132E6FB4E2D}" srcOrd="2" destOrd="0" parTransId="{552CAFAF-771F-4F5F-85A7-05FD8759361B}" sibTransId="{B08F40CD-C08A-4BFD-ABC6-D38B9DAA6864}"/>
    <dgm:cxn modelId="{D19CA35A-5741-4500-94A5-C479FC0EC985}" srcId="{3B8ABAB6-9FCF-4AE9-A0F1-92639102EDB7}" destId="{DE5EA5E4-482F-4046-B234-40D3C61F967B}" srcOrd="3" destOrd="0" parTransId="{1DD53F8B-02A5-441D-B73F-0BDA08DC1721}" sibTransId="{3A461CDD-F521-4B1F-8814-F985D288EAD4}"/>
    <dgm:cxn modelId="{5676F0AE-D48D-411B-BFA9-FE8B976309B4}" srcId="{3B8ABAB6-9FCF-4AE9-A0F1-92639102EDB7}" destId="{FDDA50B5-085C-4CF0-AE8B-31831F1B6933}" srcOrd="1" destOrd="0" parTransId="{6DD0A676-27DA-4E28-9976-00BEDFB4489B}" sibTransId="{6BADC44C-0FDF-482A-90AA-20FE8BBC184A}"/>
    <dgm:cxn modelId="{7A22BBDF-F564-4544-9236-495191264B4A}" type="presOf" srcId="{2355F022-5480-481B-BCC7-6B067B4DF88F}" destId="{36DCF564-9B39-4A80-9DC2-5E53CC629F4C}" srcOrd="0" destOrd="0" presId="urn:microsoft.com/office/officeart/2005/8/layout/funnel1"/>
    <dgm:cxn modelId="{1124E5E7-65C3-42B5-A9E2-93048B810FF2}" type="presOf" srcId="{FDDA50B5-085C-4CF0-AE8B-31831F1B6933}" destId="{24CDDC6F-6032-439B-85FB-622639CC1D58}" srcOrd="0" destOrd="0" presId="urn:microsoft.com/office/officeart/2005/8/layout/funnel1"/>
    <dgm:cxn modelId="{9F9153F5-5ADE-4D56-9628-FB9A22AF377A}" type="presParOf" srcId="{2820032E-C95F-4A51-8522-A8A321B53978}" destId="{F2727FBE-1BEA-4F9E-A30D-6D9725815AC8}" srcOrd="0" destOrd="0" presId="urn:microsoft.com/office/officeart/2005/8/layout/funnel1"/>
    <dgm:cxn modelId="{1DDFF437-713F-4FD3-9163-EED83A858787}" type="presParOf" srcId="{2820032E-C95F-4A51-8522-A8A321B53978}" destId="{C22F0081-ED64-471B-9F88-D0DEBAE33D1A}" srcOrd="1" destOrd="0" presId="urn:microsoft.com/office/officeart/2005/8/layout/funnel1"/>
    <dgm:cxn modelId="{3E98C641-ADEE-4086-BCD3-4943A74085FF}" type="presParOf" srcId="{2820032E-C95F-4A51-8522-A8A321B53978}" destId="{0355E6AD-3ADD-4E36-984E-D93A75DA1D23}" srcOrd="2" destOrd="0" presId="urn:microsoft.com/office/officeart/2005/8/layout/funnel1"/>
    <dgm:cxn modelId="{4FF2FB80-A680-4792-A53E-7A1D33B24EB9}" type="presParOf" srcId="{2820032E-C95F-4A51-8522-A8A321B53978}" destId="{5776C473-4CF2-4AA7-B994-4C6744FC8036}" srcOrd="3" destOrd="0" presId="urn:microsoft.com/office/officeart/2005/8/layout/funnel1"/>
    <dgm:cxn modelId="{B771C70F-B557-4095-BA7B-20D766974825}" type="presParOf" srcId="{2820032E-C95F-4A51-8522-A8A321B53978}" destId="{24CDDC6F-6032-439B-85FB-622639CC1D58}" srcOrd="4" destOrd="0" presId="urn:microsoft.com/office/officeart/2005/8/layout/funnel1"/>
    <dgm:cxn modelId="{C66D3D50-A113-4284-B93B-01C62F39DD7B}" type="presParOf" srcId="{2820032E-C95F-4A51-8522-A8A321B53978}" destId="{36DCF564-9B39-4A80-9DC2-5E53CC629F4C}" srcOrd="5" destOrd="0" presId="urn:microsoft.com/office/officeart/2005/8/layout/funnel1"/>
    <dgm:cxn modelId="{48F45E06-3006-4199-B0F5-9A69D1027528}" type="presParOf" srcId="{2820032E-C95F-4A51-8522-A8A321B53978}" destId="{204D5972-B1A3-469B-83F3-715FE5B0B5B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ABAB6-9FCF-4AE9-A0F1-92639102EDB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55F022-5480-481B-BCC7-6B067B4DF88F}">
      <dgm:prSet phldrT="[Text]"/>
      <dgm:spPr/>
      <dgm:t>
        <a:bodyPr/>
        <a:lstStyle/>
        <a:p>
          <a:r>
            <a:rPr lang="de-DE" dirty="0"/>
            <a:t>Studentisches Feedback zur LVA</a:t>
          </a:r>
          <a:endParaRPr lang="de-AT" dirty="0"/>
        </a:p>
      </dgm:t>
    </dgm:pt>
    <dgm:pt modelId="{4AED8243-1C29-405C-9E01-E77C72E63719}" type="parTrans" cxnId="{4CC7A715-0218-4A17-8928-CF7ACFF67011}">
      <dgm:prSet/>
      <dgm:spPr/>
      <dgm:t>
        <a:bodyPr/>
        <a:lstStyle/>
        <a:p>
          <a:endParaRPr lang="de-AT"/>
        </a:p>
      </dgm:t>
    </dgm:pt>
    <dgm:pt modelId="{234938E5-3404-4EA1-BE07-88DBF218E0D5}" type="sibTrans" cxnId="{4CC7A715-0218-4A17-8928-CF7ACFF67011}">
      <dgm:prSet/>
      <dgm:spPr/>
      <dgm:t>
        <a:bodyPr/>
        <a:lstStyle/>
        <a:p>
          <a:endParaRPr lang="de-AT"/>
        </a:p>
      </dgm:t>
    </dgm:pt>
    <dgm:pt modelId="{FDDA50B5-085C-4CF0-AE8B-31831F1B6933}">
      <dgm:prSet phldrT="[Text]"/>
      <dgm:spPr/>
      <dgm:t>
        <a:bodyPr/>
        <a:lstStyle/>
        <a:p>
          <a:r>
            <a:rPr lang="de-DE" dirty="0"/>
            <a:t>Studentisches Feedback zur Prüfung</a:t>
          </a:r>
          <a:endParaRPr lang="de-AT" dirty="0"/>
        </a:p>
      </dgm:t>
    </dgm:pt>
    <dgm:pt modelId="{6DD0A676-27DA-4E28-9976-00BEDFB4489B}" type="parTrans" cxnId="{5676F0AE-D48D-411B-BFA9-FE8B976309B4}">
      <dgm:prSet/>
      <dgm:spPr/>
      <dgm:t>
        <a:bodyPr/>
        <a:lstStyle/>
        <a:p>
          <a:endParaRPr lang="de-AT"/>
        </a:p>
      </dgm:t>
    </dgm:pt>
    <dgm:pt modelId="{6BADC44C-0FDF-482A-90AA-20FE8BBC184A}" type="sibTrans" cxnId="{5676F0AE-D48D-411B-BFA9-FE8B976309B4}">
      <dgm:prSet/>
      <dgm:spPr/>
      <dgm:t>
        <a:bodyPr/>
        <a:lstStyle/>
        <a:p>
          <a:endParaRPr lang="de-AT"/>
        </a:p>
      </dgm:t>
    </dgm:pt>
    <dgm:pt modelId="{3C31F862-1275-497B-A625-F132E6FB4E2D}">
      <dgm:prSet phldrT="[Text]"/>
      <dgm:spPr/>
      <dgm:t>
        <a:bodyPr/>
        <a:lstStyle/>
        <a:p>
          <a:r>
            <a:rPr lang="de-DE" dirty="0"/>
            <a:t>ECTS Workload Bewertung </a:t>
          </a:r>
          <a:endParaRPr lang="de-AT" dirty="0"/>
        </a:p>
      </dgm:t>
    </dgm:pt>
    <dgm:pt modelId="{552CAFAF-771F-4F5F-85A7-05FD8759361B}" type="parTrans" cxnId="{2975AC1F-D888-42BE-BCBD-3E88E5EB26F1}">
      <dgm:prSet/>
      <dgm:spPr/>
      <dgm:t>
        <a:bodyPr/>
        <a:lstStyle/>
        <a:p>
          <a:endParaRPr lang="de-AT"/>
        </a:p>
      </dgm:t>
    </dgm:pt>
    <dgm:pt modelId="{B08F40CD-C08A-4BFD-ABC6-D38B9DAA6864}" type="sibTrans" cxnId="{2975AC1F-D888-42BE-BCBD-3E88E5EB26F1}">
      <dgm:prSet/>
      <dgm:spPr/>
      <dgm:t>
        <a:bodyPr/>
        <a:lstStyle/>
        <a:p>
          <a:endParaRPr lang="de-AT"/>
        </a:p>
      </dgm:t>
    </dgm:pt>
    <dgm:pt modelId="{70E11F90-4CE0-4062-ABEE-6E30A7530266}">
      <dgm:prSet phldrT="[Text]"/>
      <dgm:spPr/>
      <dgm:t>
        <a:bodyPr/>
        <a:lstStyle/>
        <a:p>
          <a:endParaRPr lang="de-AT" dirty="0"/>
        </a:p>
      </dgm:t>
    </dgm:pt>
    <dgm:pt modelId="{881FE0A2-0F17-42C3-884C-4C376865CCF2}" type="parTrans" cxnId="{4919D766-18E2-49E7-9C43-78636AD0A69E}">
      <dgm:prSet/>
      <dgm:spPr/>
      <dgm:t>
        <a:bodyPr/>
        <a:lstStyle/>
        <a:p>
          <a:endParaRPr lang="de-AT"/>
        </a:p>
      </dgm:t>
    </dgm:pt>
    <dgm:pt modelId="{4583B9E0-35C8-4767-A3FE-FDF56042B1FD}" type="sibTrans" cxnId="{4919D766-18E2-49E7-9C43-78636AD0A69E}">
      <dgm:prSet/>
      <dgm:spPr/>
      <dgm:t>
        <a:bodyPr/>
        <a:lstStyle/>
        <a:p>
          <a:endParaRPr lang="de-AT"/>
        </a:p>
      </dgm:t>
    </dgm:pt>
    <dgm:pt modelId="{2820032E-C95F-4A51-8522-A8A321B53978}" type="pres">
      <dgm:prSet presAssocID="{3B8ABAB6-9FCF-4AE9-A0F1-92639102EDB7}" presName="Name0" presStyleCnt="0">
        <dgm:presLayoutVars>
          <dgm:chMax val="4"/>
          <dgm:resizeHandles val="exact"/>
        </dgm:presLayoutVars>
      </dgm:prSet>
      <dgm:spPr/>
    </dgm:pt>
    <dgm:pt modelId="{F2727FBE-1BEA-4F9E-A30D-6D9725815AC8}" type="pres">
      <dgm:prSet presAssocID="{3B8ABAB6-9FCF-4AE9-A0F1-92639102EDB7}" presName="ellipse" presStyleLbl="trBgShp" presStyleIdx="0" presStyleCnt="1"/>
      <dgm:spPr/>
    </dgm:pt>
    <dgm:pt modelId="{C22F0081-ED64-471B-9F88-D0DEBAE33D1A}" type="pres">
      <dgm:prSet presAssocID="{3B8ABAB6-9FCF-4AE9-A0F1-92639102EDB7}" presName="arrow1" presStyleLbl="fgShp" presStyleIdx="0" presStyleCnt="1" custScaleY="58327"/>
      <dgm:spPr>
        <a:noFill/>
        <a:ln>
          <a:solidFill>
            <a:schemeClr val="bg1"/>
          </a:solidFill>
        </a:ln>
      </dgm:spPr>
    </dgm:pt>
    <dgm:pt modelId="{0355E6AD-3ADD-4E36-984E-D93A75DA1D23}" type="pres">
      <dgm:prSet presAssocID="{3B8ABAB6-9FCF-4AE9-A0F1-92639102EDB7}" presName="rectangle" presStyleLbl="revTx" presStyleIdx="0" presStyleCnt="1" custScaleY="107104">
        <dgm:presLayoutVars>
          <dgm:bulletEnabled val="1"/>
        </dgm:presLayoutVars>
      </dgm:prSet>
      <dgm:spPr/>
    </dgm:pt>
    <dgm:pt modelId="{5776C473-4CF2-4AA7-B994-4C6744FC8036}" type="pres">
      <dgm:prSet presAssocID="{FDDA50B5-085C-4CF0-AE8B-31831F1B6933}" presName="item1" presStyleLbl="node1" presStyleIdx="0" presStyleCnt="3">
        <dgm:presLayoutVars>
          <dgm:bulletEnabled val="1"/>
        </dgm:presLayoutVars>
      </dgm:prSet>
      <dgm:spPr/>
    </dgm:pt>
    <dgm:pt modelId="{24CDDC6F-6032-439B-85FB-622639CC1D58}" type="pres">
      <dgm:prSet presAssocID="{3C31F862-1275-497B-A625-F132E6FB4E2D}" presName="item2" presStyleLbl="node1" presStyleIdx="1" presStyleCnt="3">
        <dgm:presLayoutVars>
          <dgm:bulletEnabled val="1"/>
        </dgm:presLayoutVars>
      </dgm:prSet>
      <dgm:spPr/>
    </dgm:pt>
    <dgm:pt modelId="{3389A991-ADF9-457C-AF00-1F2E7B198E05}" type="pres">
      <dgm:prSet presAssocID="{70E11F90-4CE0-4062-ABEE-6E30A7530266}" presName="item3" presStyleLbl="node1" presStyleIdx="2" presStyleCnt="3">
        <dgm:presLayoutVars>
          <dgm:bulletEnabled val="1"/>
        </dgm:presLayoutVars>
      </dgm:prSet>
      <dgm:spPr/>
    </dgm:pt>
    <dgm:pt modelId="{204D5972-B1A3-469B-83F3-715FE5B0B5B7}" type="pres">
      <dgm:prSet presAssocID="{3B8ABAB6-9FCF-4AE9-A0F1-92639102EDB7}" presName="funnel" presStyleLbl="trAlignAcc1" presStyleIdx="0" presStyleCnt="1" custScaleX="86001" custScaleY="89921"/>
      <dgm:spPr/>
    </dgm:pt>
  </dgm:ptLst>
  <dgm:cxnLst>
    <dgm:cxn modelId="{0CBD4A0C-7E27-44D6-8F02-36E571906980}" type="presOf" srcId="{3B8ABAB6-9FCF-4AE9-A0F1-92639102EDB7}" destId="{2820032E-C95F-4A51-8522-A8A321B53978}" srcOrd="0" destOrd="0" presId="urn:microsoft.com/office/officeart/2005/8/layout/funnel1"/>
    <dgm:cxn modelId="{4CC7A715-0218-4A17-8928-CF7ACFF67011}" srcId="{3B8ABAB6-9FCF-4AE9-A0F1-92639102EDB7}" destId="{2355F022-5480-481B-BCC7-6B067B4DF88F}" srcOrd="0" destOrd="0" parTransId="{4AED8243-1C29-405C-9E01-E77C72E63719}" sibTransId="{234938E5-3404-4EA1-BE07-88DBF218E0D5}"/>
    <dgm:cxn modelId="{2975AC1F-D888-42BE-BCBD-3E88E5EB26F1}" srcId="{3B8ABAB6-9FCF-4AE9-A0F1-92639102EDB7}" destId="{3C31F862-1275-497B-A625-F132E6FB4E2D}" srcOrd="2" destOrd="0" parTransId="{552CAFAF-771F-4F5F-85A7-05FD8759361B}" sibTransId="{B08F40CD-C08A-4BFD-ABC6-D38B9DAA6864}"/>
    <dgm:cxn modelId="{4919D766-18E2-49E7-9C43-78636AD0A69E}" srcId="{3B8ABAB6-9FCF-4AE9-A0F1-92639102EDB7}" destId="{70E11F90-4CE0-4062-ABEE-6E30A7530266}" srcOrd="3" destOrd="0" parTransId="{881FE0A2-0F17-42C3-884C-4C376865CCF2}" sibTransId="{4583B9E0-35C8-4767-A3FE-FDF56042B1FD}"/>
    <dgm:cxn modelId="{82D8487A-466F-43D2-90B1-0D101CFB41E6}" type="presOf" srcId="{FDDA50B5-085C-4CF0-AE8B-31831F1B6933}" destId="{24CDDC6F-6032-439B-85FB-622639CC1D58}" srcOrd="0" destOrd="0" presId="urn:microsoft.com/office/officeart/2005/8/layout/funnel1"/>
    <dgm:cxn modelId="{D4C421A3-7914-427F-8299-FEBF05014B23}" type="presOf" srcId="{3C31F862-1275-497B-A625-F132E6FB4E2D}" destId="{5776C473-4CF2-4AA7-B994-4C6744FC8036}" srcOrd="0" destOrd="0" presId="urn:microsoft.com/office/officeart/2005/8/layout/funnel1"/>
    <dgm:cxn modelId="{5676F0AE-D48D-411B-BFA9-FE8B976309B4}" srcId="{3B8ABAB6-9FCF-4AE9-A0F1-92639102EDB7}" destId="{FDDA50B5-085C-4CF0-AE8B-31831F1B6933}" srcOrd="1" destOrd="0" parTransId="{6DD0A676-27DA-4E28-9976-00BEDFB4489B}" sibTransId="{6BADC44C-0FDF-482A-90AA-20FE8BBC184A}"/>
    <dgm:cxn modelId="{EA5EA9B2-1942-42BF-BE2D-749320826E0B}" type="presOf" srcId="{70E11F90-4CE0-4062-ABEE-6E30A7530266}" destId="{0355E6AD-3ADD-4E36-984E-D93A75DA1D23}" srcOrd="0" destOrd="0" presId="urn:microsoft.com/office/officeart/2005/8/layout/funnel1"/>
    <dgm:cxn modelId="{AD5B6AE4-F92C-47D3-BA73-924646467A7E}" type="presOf" srcId="{2355F022-5480-481B-BCC7-6B067B4DF88F}" destId="{3389A991-ADF9-457C-AF00-1F2E7B198E05}" srcOrd="0" destOrd="0" presId="urn:microsoft.com/office/officeart/2005/8/layout/funnel1"/>
    <dgm:cxn modelId="{9F9153F5-5ADE-4D56-9628-FB9A22AF377A}" type="presParOf" srcId="{2820032E-C95F-4A51-8522-A8A321B53978}" destId="{F2727FBE-1BEA-4F9E-A30D-6D9725815AC8}" srcOrd="0" destOrd="0" presId="urn:microsoft.com/office/officeart/2005/8/layout/funnel1"/>
    <dgm:cxn modelId="{1DDFF437-713F-4FD3-9163-EED83A858787}" type="presParOf" srcId="{2820032E-C95F-4A51-8522-A8A321B53978}" destId="{C22F0081-ED64-471B-9F88-D0DEBAE33D1A}" srcOrd="1" destOrd="0" presId="urn:microsoft.com/office/officeart/2005/8/layout/funnel1"/>
    <dgm:cxn modelId="{3E98C641-ADEE-4086-BCD3-4943A74085FF}" type="presParOf" srcId="{2820032E-C95F-4A51-8522-A8A321B53978}" destId="{0355E6AD-3ADD-4E36-984E-D93A75DA1D23}" srcOrd="2" destOrd="0" presId="urn:microsoft.com/office/officeart/2005/8/layout/funnel1"/>
    <dgm:cxn modelId="{4FF2FB80-A680-4792-A53E-7A1D33B24EB9}" type="presParOf" srcId="{2820032E-C95F-4A51-8522-A8A321B53978}" destId="{5776C473-4CF2-4AA7-B994-4C6744FC8036}" srcOrd="3" destOrd="0" presId="urn:microsoft.com/office/officeart/2005/8/layout/funnel1"/>
    <dgm:cxn modelId="{B771C70F-B557-4095-BA7B-20D766974825}" type="presParOf" srcId="{2820032E-C95F-4A51-8522-A8A321B53978}" destId="{24CDDC6F-6032-439B-85FB-622639CC1D58}" srcOrd="4" destOrd="0" presId="urn:microsoft.com/office/officeart/2005/8/layout/funnel1"/>
    <dgm:cxn modelId="{853E682B-2387-45A5-A2C5-825DE245C107}" type="presParOf" srcId="{2820032E-C95F-4A51-8522-A8A321B53978}" destId="{3389A991-ADF9-457C-AF00-1F2E7B198E05}" srcOrd="5" destOrd="0" presId="urn:microsoft.com/office/officeart/2005/8/layout/funnel1"/>
    <dgm:cxn modelId="{48F45E06-3006-4199-B0F5-9A69D1027528}" type="presParOf" srcId="{2820032E-C95F-4A51-8522-A8A321B53978}" destId="{204D5972-B1A3-469B-83F3-715FE5B0B5B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ABAB6-9FCF-4AE9-A0F1-92639102EDB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55F022-5480-481B-BCC7-6B067B4DF88F}">
      <dgm:prSet phldrT="[Text]"/>
      <dgm:spPr/>
      <dgm:t>
        <a:bodyPr/>
        <a:lstStyle/>
        <a:p>
          <a:r>
            <a:rPr lang="de-DE" dirty="0"/>
            <a:t>Studentisches Feedback zur LVA</a:t>
          </a:r>
          <a:endParaRPr lang="de-AT" dirty="0"/>
        </a:p>
      </dgm:t>
    </dgm:pt>
    <dgm:pt modelId="{4AED8243-1C29-405C-9E01-E77C72E63719}" type="parTrans" cxnId="{4CC7A715-0218-4A17-8928-CF7ACFF67011}">
      <dgm:prSet/>
      <dgm:spPr/>
      <dgm:t>
        <a:bodyPr/>
        <a:lstStyle/>
        <a:p>
          <a:endParaRPr lang="de-AT"/>
        </a:p>
      </dgm:t>
    </dgm:pt>
    <dgm:pt modelId="{234938E5-3404-4EA1-BE07-88DBF218E0D5}" type="sibTrans" cxnId="{4CC7A715-0218-4A17-8928-CF7ACFF67011}">
      <dgm:prSet/>
      <dgm:spPr/>
      <dgm:t>
        <a:bodyPr/>
        <a:lstStyle/>
        <a:p>
          <a:endParaRPr lang="de-AT"/>
        </a:p>
      </dgm:t>
    </dgm:pt>
    <dgm:pt modelId="{FDDA50B5-085C-4CF0-AE8B-31831F1B6933}">
      <dgm:prSet phldrT="[Text]"/>
      <dgm:spPr/>
      <dgm:t>
        <a:bodyPr/>
        <a:lstStyle/>
        <a:p>
          <a:r>
            <a:rPr lang="de-DE" dirty="0"/>
            <a:t>Statistische Daten zur LVA</a:t>
          </a:r>
          <a:endParaRPr lang="de-AT" dirty="0"/>
        </a:p>
      </dgm:t>
    </dgm:pt>
    <dgm:pt modelId="{6DD0A676-27DA-4E28-9976-00BEDFB4489B}" type="parTrans" cxnId="{5676F0AE-D48D-411B-BFA9-FE8B976309B4}">
      <dgm:prSet/>
      <dgm:spPr/>
      <dgm:t>
        <a:bodyPr/>
        <a:lstStyle/>
        <a:p>
          <a:endParaRPr lang="de-AT"/>
        </a:p>
      </dgm:t>
    </dgm:pt>
    <dgm:pt modelId="{6BADC44C-0FDF-482A-90AA-20FE8BBC184A}" type="sibTrans" cxnId="{5676F0AE-D48D-411B-BFA9-FE8B976309B4}">
      <dgm:prSet/>
      <dgm:spPr/>
      <dgm:t>
        <a:bodyPr/>
        <a:lstStyle/>
        <a:p>
          <a:endParaRPr lang="de-AT"/>
        </a:p>
      </dgm:t>
    </dgm:pt>
    <dgm:pt modelId="{3C31F862-1275-497B-A625-F132E6FB4E2D}">
      <dgm:prSet phldrT="[Text]"/>
      <dgm:spPr/>
      <dgm:t>
        <a:bodyPr/>
        <a:lstStyle/>
        <a:p>
          <a:r>
            <a:rPr lang="de-DE" dirty="0"/>
            <a:t>ECTS Workload Bewertung</a:t>
          </a:r>
          <a:endParaRPr lang="de-AT" dirty="0"/>
        </a:p>
      </dgm:t>
    </dgm:pt>
    <dgm:pt modelId="{552CAFAF-771F-4F5F-85A7-05FD8759361B}" type="parTrans" cxnId="{2975AC1F-D888-42BE-BCBD-3E88E5EB26F1}">
      <dgm:prSet/>
      <dgm:spPr/>
      <dgm:t>
        <a:bodyPr/>
        <a:lstStyle/>
        <a:p>
          <a:endParaRPr lang="de-AT"/>
        </a:p>
      </dgm:t>
    </dgm:pt>
    <dgm:pt modelId="{B08F40CD-C08A-4BFD-ABC6-D38B9DAA6864}" type="sibTrans" cxnId="{2975AC1F-D888-42BE-BCBD-3E88E5EB26F1}">
      <dgm:prSet/>
      <dgm:spPr/>
      <dgm:t>
        <a:bodyPr/>
        <a:lstStyle/>
        <a:p>
          <a:endParaRPr lang="de-AT"/>
        </a:p>
      </dgm:t>
    </dgm:pt>
    <dgm:pt modelId="{DE5EA5E4-482F-4046-B234-40D3C61F967B}">
      <dgm:prSet phldrT="[Text]"/>
      <dgm:spPr/>
      <dgm:t>
        <a:bodyPr/>
        <a:lstStyle/>
        <a:p>
          <a:r>
            <a:rPr lang="de-DE" dirty="0"/>
            <a:t>Evaluationsbericht LVA Ebene </a:t>
          </a:r>
          <a:br>
            <a:rPr lang="de-DE" dirty="0"/>
          </a:br>
          <a:r>
            <a:rPr lang="de-DE" dirty="0"/>
            <a:t>Identifizierung „kritischer“ LVA</a:t>
          </a:r>
          <a:endParaRPr lang="de-AT" dirty="0"/>
        </a:p>
      </dgm:t>
    </dgm:pt>
    <dgm:pt modelId="{1DD53F8B-02A5-441D-B73F-0BDA08DC1721}" type="parTrans" cxnId="{D19CA35A-5741-4500-94A5-C479FC0EC985}">
      <dgm:prSet/>
      <dgm:spPr/>
      <dgm:t>
        <a:bodyPr/>
        <a:lstStyle/>
        <a:p>
          <a:endParaRPr lang="de-AT"/>
        </a:p>
      </dgm:t>
    </dgm:pt>
    <dgm:pt modelId="{3A461CDD-F521-4B1F-8814-F985D288EAD4}" type="sibTrans" cxnId="{D19CA35A-5741-4500-94A5-C479FC0EC985}">
      <dgm:prSet/>
      <dgm:spPr/>
      <dgm:t>
        <a:bodyPr/>
        <a:lstStyle/>
        <a:p>
          <a:endParaRPr lang="de-AT"/>
        </a:p>
      </dgm:t>
    </dgm:pt>
    <dgm:pt modelId="{2820032E-C95F-4A51-8522-A8A321B53978}" type="pres">
      <dgm:prSet presAssocID="{3B8ABAB6-9FCF-4AE9-A0F1-92639102EDB7}" presName="Name0" presStyleCnt="0">
        <dgm:presLayoutVars>
          <dgm:chMax val="4"/>
          <dgm:resizeHandles val="exact"/>
        </dgm:presLayoutVars>
      </dgm:prSet>
      <dgm:spPr/>
    </dgm:pt>
    <dgm:pt modelId="{F2727FBE-1BEA-4F9E-A30D-6D9725815AC8}" type="pres">
      <dgm:prSet presAssocID="{3B8ABAB6-9FCF-4AE9-A0F1-92639102EDB7}" presName="ellipse" presStyleLbl="trBgShp" presStyleIdx="0" presStyleCnt="1"/>
      <dgm:spPr/>
    </dgm:pt>
    <dgm:pt modelId="{C22F0081-ED64-471B-9F88-D0DEBAE33D1A}" type="pres">
      <dgm:prSet presAssocID="{3B8ABAB6-9FCF-4AE9-A0F1-92639102EDB7}" presName="arrow1" presStyleLbl="fgShp" presStyleIdx="0" presStyleCnt="1" custScaleY="58327"/>
      <dgm:spPr/>
    </dgm:pt>
    <dgm:pt modelId="{0355E6AD-3ADD-4E36-984E-D93A75DA1D23}" type="pres">
      <dgm:prSet presAssocID="{3B8ABAB6-9FCF-4AE9-A0F1-92639102EDB7}" presName="rectangle" presStyleLbl="revTx" presStyleIdx="0" presStyleCnt="1" custScaleY="107104">
        <dgm:presLayoutVars>
          <dgm:bulletEnabled val="1"/>
        </dgm:presLayoutVars>
      </dgm:prSet>
      <dgm:spPr/>
    </dgm:pt>
    <dgm:pt modelId="{5776C473-4CF2-4AA7-B994-4C6744FC8036}" type="pres">
      <dgm:prSet presAssocID="{FDDA50B5-085C-4CF0-AE8B-31831F1B6933}" presName="item1" presStyleLbl="node1" presStyleIdx="0" presStyleCnt="3">
        <dgm:presLayoutVars>
          <dgm:bulletEnabled val="1"/>
        </dgm:presLayoutVars>
      </dgm:prSet>
      <dgm:spPr/>
    </dgm:pt>
    <dgm:pt modelId="{24CDDC6F-6032-439B-85FB-622639CC1D58}" type="pres">
      <dgm:prSet presAssocID="{3C31F862-1275-497B-A625-F132E6FB4E2D}" presName="item2" presStyleLbl="node1" presStyleIdx="1" presStyleCnt="3">
        <dgm:presLayoutVars>
          <dgm:bulletEnabled val="1"/>
        </dgm:presLayoutVars>
      </dgm:prSet>
      <dgm:spPr/>
    </dgm:pt>
    <dgm:pt modelId="{36DCF564-9B39-4A80-9DC2-5E53CC629F4C}" type="pres">
      <dgm:prSet presAssocID="{DE5EA5E4-482F-4046-B234-40D3C61F967B}" presName="item3" presStyleLbl="node1" presStyleIdx="2" presStyleCnt="3">
        <dgm:presLayoutVars>
          <dgm:bulletEnabled val="1"/>
        </dgm:presLayoutVars>
      </dgm:prSet>
      <dgm:spPr/>
    </dgm:pt>
    <dgm:pt modelId="{204D5972-B1A3-469B-83F3-715FE5B0B5B7}" type="pres">
      <dgm:prSet presAssocID="{3B8ABAB6-9FCF-4AE9-A0F1-92639102EDB7}" presName="funnel" presStyleLbl="trAlignAcc1" presStyleIdx="0" presStyleCnt="1" custScaleX="86001" custScaleY="89921"/>
      <dgm:spPr/>
    </dgm:pt>
  </dgm:ptLst>
  <dgm:cxnLst>
    <dgm:cxn modelId="{36AA8905-928B-4A57-801B-E6E1C9AF7E70}" type="presOf" srcId="{3C31F862-1275-497B-A625-F132E6FB4E2D}" destId="{5776C473-4CF2-4AA7-B994-4C6744FC8036}" srcOrd="0" destOrd="0" presId="urn:microsoft.com/office/officeart/2005/8/layout/funnel1"/>
    <dgm:cxn modelId="{0CBD4A0C-7E27-44D6-8F02-36E571906980}" type="presOf" srcId="{3B8ABAB6-9FCF-4AE9-A0F1-92639102EDB7}" destId="{2820032E-C95F-4A51-8522-A8A321B53978}" srcOrd="0" destOrd="0" presId="urn:microsoft.com/office/officeart/2005/8/layout/funnel1"/>
    <dgm:cxn modelId="{30109210-C041-464A-8054-16403C49008E}" type="presOf" srcId="{DE5EA5E4-482F-4046-B234-40D3C61F967B}" destId="{0355E6AD-3ADD-4E36-984E-D93A75DA1D23}" srcOrd="0" destOrd="0" presId="urn:microsoft.com/office/officeart/2005/8/layout/funnel1"/>
    <dgm:cxn modelId="{4CC7A715-0218-4A17-8928-CF7ACFF67011}" srcId="{3B8ABAB6-9FCF-4AE9-A0F1-92639102EDB7}" destId="{2355F022-5480-481B-BCC7-6B067B4DF88F}" srcOrd="0" destOrd="0" parTransId="{4AED8243-1C29-405C-9E01-E77C72E63719}" sibTransId="{234938E5-3404-4EA1-BE07-88DBF218E0D5}"/>
    <dgm:cxn modelId="{2975AC1F-D888-42BE-BCBD-3E88E5EB26F1}" srcId="{3B8ABAB6-9FCF-4AE9-A0F1-92639102EDB7}" destId="{3C31F862-1275-497B-A625-F132E6FB4E2D}" srcOrd="2" destOrd="0" parTransId="{552CAFAF-771F-4F5F-85A7-05FD8759361B}" sibTransId="{B08F40CD-C08A-4BFD-ABC6-D38B9DAA6864}"/>
    <dgm:cxn modelId="{D19CA35A-5741-4500-94A5-C479FC0EC985}" srcId="{3B8ABAB6-9FCF-4AE9-A0F1-92639102EDB7}" destId="{DE5EA5E4-482F-4046-B234-40D3C61F967B}" srcOrd="3" destOrd="0" parTransId="{1DD53F8B-02A5-441D-B73F-0BDA08DC1721}" sibTransId="{3A461CDD-F521-4B1F-8814-F985D288EAD4}"/>
    <dgm:cxn modelId="{5676F0AE-D48D-411B-BFA9-FE8B976309B4}" srcId="{3B8ABAB6-9FCF-4AE9-A0F1-92639102EDB7}" destId="{FDDA50B5-085C-4CF0-AE8B-31831F1B6933}" srcOrd="1" destOrd="0" parTransId="{6DD0A676-27DA-4E28-9976-00BEDFB4489B}" sibTransId="{6BADC44C-0FDF-482A-90AA-20FE8BBC184A}"/>
    <dgm:cxn modelId="{7A22BBDF-F564-4544-9236-495191264B4A}" type="presOf" srcId="{2355F022-5480-481B-BCC7-6B067B4DF88F}" destId="{36DCF564-9B39-4A80-9DC2-5E53CC629F4C}" srcOrd="0" destOrd="0" presId="urn:microsoft.com/office/officeart/2005/8/layout/funnel1"/>
    <dgm:cxn modelId="{1124E5E7-65C3-42B5-A9E2-93048B810FF2}" type="presOf" srcId="{FDDA50B5-085C-4CF0-AE8B-31831F1B6933}" destId="{24CDDC6F-6032-439B-85FB-622639CC1D58}" srcOrd="0" destOrd="0" presId="urn:microsoft.com/office/officeart/2005/8/layout/funnel1"/>
    <dgm:cxn modelId="{9F9153F5-5ADE-4D56-9628-FB9A22AF377A}" type="presParOf" srcId="{2820032E-C95F-4A51-8522-A8A321B53978}" destId="{F2727FBE-1BEA-4F9E-A30D-6D9725815AC8}" srcOrd="0" destOrd="0" presId="urn:microsoft.com/office/officeart/2005/8/layout/funnel1"/>
    <dgm:cxn modelId="{1DDFF437-713F-4FD3-9163-EED83A858787}" type="presParOf" srcId="{2820032E-C95F-4A51-8522-A8A321B53978}" destId="{C22F0081-ED64-471B-9F88-D0DEBAE33D1A}" srcOrd="1" destOrd="0" presId="urn:microsoft.com/office/officeart/2005/8/layout/funnel1"/>
    <dgm:cxn modelId="{3E98C641-ADEE-4086-BCD3-4943A74085FF}" type="presParOf" srcId="{2820032E-C95F-4A51-8522-A8A321B53978}" destId="{0355E6AD-3ADD-4E36-984E-D93A75DA1D23}" srcOrd="2" destOrd="0" presId="urn:microsoft.com/office/officeart/2005/8/layout/funnel1"/>
    <dgm:cxn modelId="{4FF2FB80-A680-4792-A53E-7A1D33B24EB9}" type="presParOf" srcId="{2820032E-C95F-4A51-8522-A8A321B53978}" destId="{5776C473-4CF2-4AA7-B994-4C6744FC8036}" srcOrd="3" destOrd="0" presId="urn:microsoft.com/office/officeart/2005/8/layout/funnel1"/>
    <dgm:cxn modelId="{B771C70F-B557-4095-BA7B-20D766974825}" type="presParOf" srcId="{2820032E-C95F-4A51-8522-A8A321B53978}" destId="{24CDDC6F-6032-439B-85FB-622639CC1D58}" srcOrd="4" destOrd="0" presId="urn:microsoft.com/office/officeart/2005/8/layout/funnel1"/>
    <dgm:cxn modelId="{C66D3D50-A113-4284-B93B-01C62F39DD7B}" type="presParOf" srcId="{2820032E-C95F-4A51-8522-A8A321B53978}" destId="{36DCF564-9B39-4A80-9DC2-5E53CC629F4C}" srcOrd="5" destOrd="0" presId="urn:microsoft.com/office/officeart/2005/8/layout/funnel1"/>
    <dgm:cxn modelId="{48F45E06-3006-4199-B0F5-9A69D1027528}" type="presParOf" srcId="{2820032E-C95F-4A51-8522-A8A321B53978}" destId="{204D5972-B1A3-469B-83F3-715FE5B0B5B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ABAB6-9FCF-4AE9-A0F1-92639102EDB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55F022-5480-481B-BCC7-6B067B4DF88F}">
      <dgm:prSet phldrT="[Text]"/>
      <dgm:spPr/>
      <dgm:t>
        <a:bodyPr/>
        <a:lstStyle/>
        <a:p>
          <a:r>
            <a:rPr lang="de-DE" dirty="0"/>
            <a:t>Studentisches Feedback zur LVA</a:t>
          </a:r>
          <a:endParaRPr lang="de-AT" dirty="0"/>
        </a:p>
      </dgm:t>
    </dgm:pt>
    <dgm:pt modelId="{4AED8243-1C29-405C-9E01-E77C72E63719}" type="parTrans" cxnId="{4CC7A715-0218-4A17-8928-CF7ACFF67011}">
      <dgm:prSet/>
      <dgm:spPr/>
      <dgm:t>
        <a:bodyPr/>
        <a:lstStyle/>
        <a:p>
          <a:endParaRPr lang="de-AT"/>
        </a:p>
      </dgm:t>
    </dgm:pt>
    <dgm:pt modelId="{234938E5-3404-4EA1-BE07-88DBF218E0D5}" type="sibTrans" cxnId="{4CC7A715-0218-4A17-8928-CF7ACFF67011}">
      <dgm:prSet/>
      <dgm:spPr/>
      <dgm:t>
        <a:bodyPr/>
        <a:lstStyle/>
        <a:p>
          <a:endParaRPr lang="de-AT"/>
        </a:p>
      </dgm:t>
    </dgm:pt>
    <dgm:pt modelId="{FDDA50B5-085C-4CF0-AE8B-31831F1B6933}">
      <dgm:prSet phldrT="[Text]"/>
      <dgm:spPr/>
      <dgm:t>
        <a:bodyPr/>
        <a:lstStyle/>
        <a:p>
          <a:r>
            <a:rPr lang="de-DE" dirty="0"/>
            <a:t>Studentisches Feedback zur Prüfung</a:t>
          </a:r>
          <a:endParaRPr lang="de-AT" dirty="0"/>
        </a:p>
      </dgm:t>
    </dgm:pt>
    <dgm:pt modelId="{6DD0A676-27DA-4E28-9976-00BEDFB4489B}" type="parTrans" cxnId="{5676F0AE-D48D-411B-BFA9-FE8B976309B4}">
      <dgm:prSet/>
      <dgm:spPr/>
      <dgm:t>
        <a:bodyPr/>
        <a:lstStyle/>
        <a:p>
          <a:endParaRPr lang="de-AT"/>
        </a:p>
      </dgm:t>
    </dgm:pt>
    <dgm:pt modelId="{6BADC44C-0FDF-482A-90AA-20FE8BBC184A}" type="sibTrans" cxnId="{5676F0AE-D48D-411B-BFA9-FE8B976309B4}">
      <dgm:prSet/>
      <dgm:spPr/>
      <dgm:t>
        <a:bodyPr/>
        <a:lstStyle/>
        <a:p>
          <a:endParaRPr lang="de-AT"/>
        </a:p>
      </dgm:t>
    </dgm:pt>
    <dgm:pt modelId="{3C31F862-1275-497B-A625-F132E6FB4E2D}">
      <dgm:prSet phldrT="[Text]"/>
      <dgm:spPr/>
      <dgm:t>
        <a:bodyPr/>
        <a:lstStyle/>
        <a:p>
          <a:r>
            <a:rPr lang="de-DE" dirty="0"/>
            <a:t>ECTS Workload Bewertung </a:t>
          </a:r>
          <a:endParaRPr lang="de-AT" dirty="0"/>
        </a:p>
      </dgm:t>
    </dgm:pt>
    <dgm:pt modelId="{552CAFAF-771F-4F5F-85A7-05FD8759361B}" type="parTrans" cxnId="{2975AC1F-D888-42BE-BCBD-3E88E5EB26F1}">
      <dgm:prSet/>
      <dgm:spPr/>
      <dgm:t>
        <a:bodyPr/>
        <a:lstStyle/>
        <a:p>
          <a:endParaRPr lang="de-AT"/>
        </a:p>
      </dgm:t>
    </dgm:pt>
    <dgm:pt modelId="{B08F40CD-C08A-4BFD-ABC6-D38B9DAA6864}" type="sibTrans" cxnId="{2975AC1F-D888-42BE-BCBD-3E88E5EB26F1}">
      <dgm:prSet/>
      <dgm:spPr/>
      <dgm:t>
        <a:bodyPr/>
        <a:lstStyle/>
        <a:p>
          <a:endParaRPr lang="de-AT"/>
        </a:p>
      </dgm:t>
    </dgm:pt>
    <dgm:pt modelId="{70E11F90-4CE0-4062-ABEE-6E30A7530266}">
      <dgm:prSet phldrT="[Text]"/>
      <dgm:spPr/>
      <dgm:t>
        <a:bodyPr/>
        <a:lstStyle/>
        <a:p>
          <a:endParaRPr lang="de-AT" dirty="0"/>
        </a:p>
      </dgm:t>
    </dgm:pt>
    <dgm:pt modelId="{881FE0A2-0F17-42C3-884C-4C376865CCF2}" type="parTrans" cxnId="{4919D766-18E2-49E7-9C43-78636AD0A69E}">
      <dgm:prSet/>
      <dgm:spPr/>
      <dgm:t>
        <a:bodyPr/>
        <a:lstStyle/>
        <a:p>
          <a:endParaRPr lang="de-AT"/>
        </a:p>
      </dgm:t>
    </dgm:pt>
    <dgm:pt modelId="{4583B9E0-35C8-4767-A3FE-FDF56042B1FD}" type="sibTrans" cxnId="{4919D766-18E2-49E7-9C43-78636AD0A69E}">
      <dgm:prSet/>
      <dgm:spPr/>
      <dgm:t>
        <a:bodyPr/>
        <a:lstStyle/>
        <a:p>
          <a:endParaRPr lang="de-AT"/>
        </a:p>
      </dgm:t>
    </dgm:pt>
    <dgm:pt modelId="{2820032E-C95F-4A51-8522-A8A321B53978}" type="pres">
      <dgm:prSet presAssocID="{3B8ABAB6-9FCF-4AE9-A0F1-92639102EDB7}" presName="Name0" presStyleCnt="0">
        <dgm:presLayoutVars>
          <dgm:chMax val="4"/>
          <dgm:resizeHandles val="exact"/>
        </dgm:presLayoutVars>
      </dgm:prSet>
      <dgm:spPr/>
    </dgm:pt>
    <dgm:pt modelId="{F2727FBE-1BEA-4F9E-A30D-6D9725815AC8}" type="pres">
      <dgm:prSet presAssocID="{3B8ABAB6-9FCF-4AE9-A0F1-92639102EDB7}" presName="ellipse" presStyleLbl="trBgShp" presStyleIdx="0" presStyleCnt="1"/>
      <dgm:spPr/>
    </dgm:pt>
    <dgm:pt modelId="{C22F0081-ED64-471B-9F88-D0DEBAE33D1A}" type="pres">
      <dgm:prSet presAssocID="{3B8ABAB6-9FCF-4AE9-A0F1-92639102EDB7}" presName="arrow1" presStyleLbl="fgShp" presStyleIdx="0" presStyleCnt="1" custScaleY="58327"/>
      <dgm:spPr>
        <a:noFill/>
        <a:ln>
          <a:solidFill>
            <a:schemeClr val="bg1"/>
          </a:solidFill>
        </a:ln>
      </dgm:spPr>
    </dgm:pt>
    <dgm:pt modelId="{0355E6AD-3ADD-4E36-984E-D93A75DA1D23}" type="pres">
      <dgm:prSet presAssocID="{3B8ABAB6-9FCF-4AE9-A0F1-92639102EDB7}" presName="rectangle" presStyleLbl="revTx" presStyleIdx="0" presStyleCnt="1" custScaleY="107104">
        <dgm:presLayoutVars>
          <dgm:bulletEnabled val="1"/>
        </dgm:presLayoutVars>
      </dgm:prSet>
      <dgm:spPr/>
    </dgm:pt>
    <dgm:pt modelId="{5776C473-4CF2-4AA7-B994-4C6744FC8036}" type="pres">
      <dgm:prSet presAssocID="{FDDA50B5-085C-4CF0-AE8B-31831F1B6933}" presName="item1" presStyleLbl="node1" presStyleIdx="0" presStyleCnt="3">
        <dgm:presLayoutVars>
          <dgm:bulletEnabled val="1"/>
        </dgm:presLayoutVars>
      </dgm:prSet>
      <dgm:spPr/>
    </dgm:pt>
    <dgm:pt modelId="{24CDDC6F-6032-439B-85FB-622639CC1D58}" type="pres">
      <dgm:prSet presAssocID="{3C31F862-1275-497B-A625-F132E6FB4E2D}" presName="item2" presStyleLbl="node1" presStyleIdx="1" presStyleCnt="3">
        <dgm:presLayoutVars>
          <dgm:bulletEnabled val="1"/>
        </dgm:presLayoutVars>
      </dgm:prSet>
      <dgm:spPr/>
    </dgm:pt>
    <dgm:pt modelId="{3389A991-ADF9-457C-AF00-1F2E7B198E05}" type="pres">
      <dgm:prSet presAssocID="{70E11F90-4CE0-4062-ABEE-6E30A7530266}" presName="item3" presStyleLbl="node1" presStyleIdx="2" presStyleCnt="3">
        <dgm:presLayoutVars>
          <dgm:bulletEnabled val="1"/>
        </dgm:presLayoutVars>
      </dgm:prSet>
      <dgm:spPr/>
    </dgm:pt>
    <dgm:pt modelId="{204D5972-B1A3-469B-83F3-715FE5B0B5B7}" type="pres">
      <dgm:prSet presAssocID="{3B8ABAB6-9FCF-4AE9-A0F1-92639102EDB7}" presName="funnel" presStyleLbl="trAlignAcc1" presStyleIdx="0" presStyleCnt="1" custScaleX="86001" custScaleY="89921"/>
      <dgm:spPr/>
    </dgm:pt>
  </dgm:ptLst>
  <dgm:cxnLst>
    <dgm:cxn modelId="{0CBD4A0C-7E27-44D6-8F02-36E571906980}" type="presOf" srcId="{3B8ABAB6-9FCF-4AE9-A0F1-92639102EDB7}" destId="{2820032E-C95F-4A51-8522-A8A321B53978}" srcOrd="0" destOrd="0" presId="urn:microsoft.com/office/officeart/2005/8/layout/funnel1"/>
    <dgm:cxn modelId="{4CC7A715-0218-4A17-8928-CF7ACFF67011}" srcId="{3B8ABAB6-9FCF-4AE9-A0F1-92639102EDB7}" destId="{2355F022-5480-481B-BCC7-6B067B4DF88F}" srcOrd="0" destOrd="0" parTransId="{4AED8243-1C29-405C-9E01-E77C72E63719}" sibTransId="{234938E5-3404-4EA1-BE07-88DBF218E0D5}"/>
    <dgm:cxn modelId="{2975AC1F-D888-42BE-BCBD-3E88E5EB26F1}" srcId="{3B8ABAB6-9FCF-4AE9-A0F1-92639102EDB7}" destId="{3C31F862-1275-497B-A625-F132E6FB4E2D}" srcOrd="2" destOrd="0" parTransId="{552CAFAF-771F-4F5F-85A7-05FD8759361B}" sibTransId="{B08F40CD-C08A-4BFD-ABC6-D38B9DAA6864}"/>
    <dgm:cxn modelId="{4919D766-18E2-49E7-9C43-78636AD0A69E}" srcId="{3B8ABAB6-9FCF-4AE9-A0F1-92639102EDB7}" destId="{70E11F90-4CE0-4062-ABEE-6E30A7530266}" srcOrd="3" destOrd="0" parTransId="{881FE0A2-0F17-42C3-884C-4C376865CCF2}" sibTransId="{4583B9E0-35C8-4767-A3FE-FDF56042B1FD}"/>
    <dgm:cxn modelId="{82D8487A-466F-43D2-90B1-0D101CFB41E6}" type="presOf" srcId="{FDDA50B5-085C-4CF0-AE8B-31831F1B6933}" destId="{24CDDC6F-6032-439B-85FB-622639CC1D58}" srcOrd="0" destOrd="0" presId="urn:microsoft.com/office/officeart/2005/8/layout/funnel1"/>
    <dgm:cxn modelId="{D4C421A3-7914-427F-8299-FEBF05014B23}" type="presOf" srcId="{3C31F862-1275-497B-A625-F132E6FB4E2D}" destId="{5776C473-4CF2-4AA7-B994-4C6744FC8036}" srcOrd="0" destOrd="0" presId="urn:microsoft.com/office/officeart/2005/8/layout/funnel1"/>
    <dgm:cxn modelId="{5676F0AE-D48D-411B-BFA9-FE8B976309B4}" srcId="{3B8ABAB6-9FCF-4AE9-A0F1-92639102EDB7}" destId="{FDDA50B5-085C-4CF0-AE8B-31831F1B6933}" srcOrd="1" destOrd="0" parTransId="{6DD0A676-27DA-4E28-9976-00BEDFB4489B}" sibTransId="{6BADC44C-0FDF-482A-90AA-20FE8BBC184A}"/>
    <dgm:cxn modelId="{EA5EA9B2-1942-42BF-BE2D-749320826E0B}" type="presOf" srcId="{70E11F90-4CE0-4062-ABEE-6E30A7530266}" destId="{0355E6AD-3ADD-4E36-984E-D93A75DA1D23}" srcOrd="0" destOrd="0" presId="urn:microsoft.com/office/officeart/2005/8/layout/funnel1"/>
    <dgm:cxn modelId="{AD5B6AE4-F92C-47D3-BA73-924646467A7E}" type="presOf" srcId="{2355F022-5480-481B-BCC7-6B067B4DF88F}" destId="{3389A991-ADF9-457C-AF00-1F2E7B198E05}" srcOrd="0" destOrd="0" presId="urn:microsoft.com/office/officeart/2005/8/layout/funnel1"/>
    <dgm:cxn modelId="{9F9153F5-5ADE-4D56-9628-FB9A22AF377A}" type="presParOf" srcId="{2820032E-C95F-4A51-8522-A8A321B53978}" destId="{F2727FBE-1BEA-4F9E-A30D-6D9725815AC8}" srcOrd="0" destOrd="0" presId="urn:microsoft.com/office/officeart/2005/8/layout/funnel1"/>
    <dgm:cxn modelId="{1DDFF437-713F-4FD3-9163-EED83A858787}" type="presParOf" srcId="{2820032E-C95F-4A51-8522-A8A321B53978}" destId="{C22F0081-ED64-471B-9F88-D0DEBAE33D1A}" srcOrd="1" destOrd="0" presId="urn:microsoft.com/office/officeart/2005/8/layout/funnel1"/>
    <dgm:cxn modelId="{3E98C641-ADEE-4086-BCD3-4943A74085FF}" type="presParOf" srcId="{2820032E-C95F-4A51-8522-A8A321B53978}" destId="{0355E6AD-3ADD-4E36-984E-D93A75DA1D23}" srcOrd="2" destOrd="0" presId="urn:microsoft.com/office/officeart/2005/8/layout/funnel1"/>
    <dgm:cxn modelId="{4FF2FB80-A680-4792-A53E-7A1D33B24EB9}" type="presParOf" srcId="{2820032E-C95F-4A51-8522-A8A321B53978}" destId="{5776C473-4CF2-4AA7-B994-4C6744FC8036}" srcOrd="3" destOrd="0" presId="urn:microsoft.com/office/officeart/2005/8/layout/funnel1"/>
    <dgm:cxn modelId="{B771C70F-B557-4095-BA7B-20D766974825}" type="presParOf" srcId="{2820032E-C95F-4A51-8522-A8A321B53978}" destId="{24CDDC6F-6032-439B-85FB-622639CC1D58}" srcOrd="4" destOrd="0" presId="urn:microsoft.com/office/officeart/2005/8/layout/funnel1"/>
    <dgm:cxn modelId="{853E682B-2387-45A5-A2C5-825DE245C107}" type="presParOf" srcId="{2820032E-C95F-4A51-8522-A8A321B53978}" destId="{3389A991-ADF9-457C-AF00-1F2E7B198E05}" srcOrd="5" destOrd="0" presId="urn:microsoft.com/office/officeart/2005/8/layout/funnel1"/>
    <dgm:cxn modelId="{48F45E06-3006-4199-B0F5-9A69D1027528}" type="presParOf" srcId="{2820032E-C95F-4A51-8522-A8A321B53978}" destId="{204D5972-B1A3-469B-83F3-715FE5B0B5B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7FBE-1BEA-4F9E-A30D-6D9725815AC8}">
      <dsp:nvSpPr>
        <dsp:cNvPr id="0" name=""/>
        <dsp:cNvSpPr/>
      </dsp:nvSpPr>
      <dsp:spPr>
        <a:xfrm>
          <a:off x="1378565" y="208616"/>
          <a:ext cx="2643469" cy="91804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F0081-ED64-471B-9F88-D0DEBAE33D1A}">
      <dsp:nvSpPr>
        <dsp:cNvPr id="0" name=""/>
        <dsp:cNvSpPr/>
      </dsp:nvSpPr>
      <dsp:spPr>
        <a:xfrm>
          <a:off x="2448248" y="2524906"/>
          <a:ext cx="512300" cy="19123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55E6AD-3ADD-4E36-984E-D93A75DA1D23}">
      <dsp:nvSpPr>
        <dsp:cNvPr id="0" name=""/>
        <dsp:cNvSpPr/>
      </dsp:nvSpPr>
      <dsp:spPr>
        <a:xfrm>
          <a:off x="1474877" y="2697051"/>
          <a:ext cx="2459041" cy="65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Evaluationsbericht</a:t>
          </a:r>
          <a:br>
            <a:rPr lang="de-DE" sz="1400" kern="1200" dirty="0"/>
          </a:br>
          <a:r>
            <a:rPr lang="de-DE" sz="1400" kern="1200" dirty="0"/>
            <a:t>Identifizierung „kritischer“ LVA</a:t>
          </a:r>
          <a:endParaRPr lang="de-AT" sz="1400" kern="1200" dirty="0"/>
        </a:p>
      </dsp:txBody>
      <dsp:txXfrm>
        <a:off x="1474877" y="2697051"/>
        <a:ext cx="2459041" cy="658432"/>
      </dsp:txXfrm>
    </dsp:sp>
    <dsp:sp modelId="{5776C473-4CF2-4AA7-B994-4C6744FC8036}">
      <dsp:nvSpPr>
        <dsp:cNvPr id="0" name=""/>
        <dsp:cNvSpPr/>
      </dsp:nvSpPr>
      <dsp:spPr>
        <a:xfrm>
          <a:off x="2339640" y="1197560"/>
          <a:ext cx="922140" cy="922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ECTS Workload Bewertung</a:t>
          </a:r>
          <a:endParaRPr lang="de-AT" sz="800" kern="1200" dirty="0"/>
        </a:p>
      </dsp:txBody>
      <dsp:txXfrm>
        <a:off x="2474684" y="1332604"/>
        <a:ext cx="652052" cy="652052"/>
      </dsp:txXfrm>
    </dsp:sp>
    <dsp:sp modelId="{24CDDC6F-6032-439B-85FB-622639CC1D58}">
      <dsp:nvSpPr>
        <dsp:cNvPr id="0" name=""/>
        <dsp:cNvSpPr/>
      </dsp:nvSpPr>
      <dsp:spPr>
        <a:xfrm>
          <a:off x="1679797" y="505750"/>
          <a:ext cx="922140" cy="922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Studentisches Feedback zur Prüfung</a:t>
          </a:r>
          <a:endParaRPr lang="de-AT" sz="800" kern="1200" dirty="0"/>
        </a:p>
      </dsp:txBody>
      <dsp:txXfrm>
        <a:off x="1814841" y="640794"/>
        <a:ext cx="652052" cy="652052"/>
      </dsp:txXfrm>
    </dsp:sp>
    <dsp:sp modelId="{36DCF564-9B39-4A80-9DC2-5E53CC629F4C}">
      <dsp:nvSpPr>
        <dsp:cNvPr id="0" name=""/>
        <dsp:cNvSpPr/>
      </dsp:nvSpPr>
      <dsp:spPr>
        <a:xfrm>
          <a:off x="2622430" y="282797"/>
          <a:ext cx="922140" cy="922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Studentisches Feedback zur LVA</a:t>
          </a:r>
          <a:endParaRPr lang="de-AT" sz="800" kern="1200" dirty="0"/>
        </a:p>
      </dsp:txBody>
      <dsp:txXfrm>
        <a:off x="2757474" y="417841"/>
        <a:ext cx="652052" cy="652052"/>
      </dsp:txXfrm>
    </dsp:sp>
    <dsp:sp modelId="{204D5972-B1A3-469B-83F3-715FE5B0B5B7}">
      <dsp:nvSpPr>
        <dsp:cNvPr id="0" name=""/>
        <dsp:cNvSpPr/>
      </dsp:nvSpPr>
      <dsp:spPr>
        <a:xfrm>
          <a:off x="1470764" y="-76762"/>
          <a:ext cx="2467266" cy="26404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7FBE-1BEA-4F9E-A30D-6D9725815AC8}">
      <dsp:nvSpPr>
        <dsp:cNvPr id="0" name=""/>
        <dsp:cNvSpPr/>
      </dsp:nvSpPr>
      <dsp:spPr>
        <a:xfrm>
          <a:off x="312183" y="189460"/>
          <a:ext cx="1134415" cy="39396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F0081-ED64-471B-9F88-D0DEBAE33D1A}">
      <dsp:nvSpPr>
        <dsp:cNvPr id="0" name=""/>
        <dsp:cNvSpPr/>
      </dsp:nvSpPr>
      <dsp:spPr>
        <a:xfrm>
          <a:off x="771226" y="1183470"/>
          <a:ext cx="219847" cy="82067"/>
        </a:xfrm>
        <a:prstGeom prst="downArrow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5E6AD-3ADD-4E36-984E-D93A75DA1D23}">
      <dsp:nvSpPr>
        <dsp:cNvPr id="0" name=""/>
        <dsp:cNvSpPr/>
      </dsp:nvSpPr>
      <dsp:spPr>
        <a:xfrm>
          <a:off x="353515" y="1257343"/>
          <a:ext cx="1055269" cy="28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53515" y="1257343"/>
        <a:ext cx="1055269" cy="282559"/>
      </dsp:txXfrm>
    </dsp:sp>
    <dsp:sp modelId="{5776C473-4CF2-4AA7-B994-4C6744FC8036}">
      <dsp:nvSpPr>
        <dsp:cNvPr id="0" name=""/>
        <dsp:cNvSpPr/>
      </dsp:nvSpPr>
      <dsp:spPr>
        <a:xfrm>
          <a:off x="724618" y="613854"/>
          <a:ext cx="395726" cy="395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ECTS Workload Bewertung </a:t>
          </a:r>
          <a:endParaRPr lang="de-AT" sz="500" kern="1200" dirty="0"/>
        </a:p>
      </dsp:txBody>
      <dsp:txXfrm>
        <a:off x="782571" y="671807"/>
        <a:ext cx="279820" cy="279820"/>
      </dsp:txXfrm>
    </dsp:sp>
    <dsp:sp modelId="{24CDDC6F-6032-439B-85FB-622639CC1D58}">
      <dsp:nvSpPr>
        <dsp:cNvPr id="0" name=""/>
        <dsp:cNvSpPr/>
      </dsp:nvSpPr>
      <dsp:spPr>
        <a:xfrm>
          <a:off x="441454" y="316971"/>
          <a:ext cx="395726" cy="395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Studentisches Feedback zur Prüfung</a:t>
          </a:r>
          <a:endParaRPr lang="de-AT" sz="500" kern="1200" dirty="0"/>
        </a:p>
      </dsp:txBody>
      <dsp:txXfrm>
        <a:off x="499407" y="374924"/>
        <a:ext cx="279820" cy="279820"/>
      </dsp:txXfrm>
    </dsp:sp>
    <dsp:sp modelId="{3389A991-ADF9-457C-AF00-1F2E7B198E05}">
      <dsp:nvSpPr>
        <dsp:cNvPr id="0" name=""/>
        <dsp:cNvSpPr/>
      </dsp:nvSpPr>
      <dsp:spPr>
        <a:xfrm>
          <a:off x="845974" y="221294"/>
          <a:ext cx="395726" cy="395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Studentisches Feedback zur LVA</a:t>
          </a:r>
          <a:endParaRPr lang="de-AT" sz="500" kern="1200" dirty="0"/>
        </a:p>
      </dsp:txBody>
      <dsp:txXfrm>
        <a:off x="903927" y="279247"/>
        <a:ext cx="279820" cy="279820"/>
      </dsp:txXfrm>
    </dsp:sp>
    <dsp:sp modelId="{204D5972-B1A3-469B-83F3-715FE5B0B5B7}">
      <dsp:nvSpPr>
        <dsp:cNvPr id="0" name=""/>
        <dsp:cNvSpPr/>
      </dsp:nvSpPr>
      <dsp:spPr>
        <a:xfrm>
          <a:off x="351750" y="190728"/>
          <a:ext cx="1058799" cy="8856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7FBE-1BEA-4F9E-A30D-6D9725815AC8}">
      <dsp:nvSpPr>
        <dsp:cNvPr id="0" name=""/>
        <dsp:cNvSpPr/>
      </dsp:nvSpPr>
      <dsp:spPr>
        <a:xfrm>
          <a:off x="958606" y="103358"/>
          <a:ext cx="3483387" cy="12097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F0081-ED64-471B-9F88-D0DEBAE33D1A}">
      <dsp:nvSpPr>
        <dsp:cNvPr id="0" name=""/>
        <dsp:cNvSpPr/>
      </dsp:nvSpPr>
      <dsp:spPr>
        <a:xfrm>
          <a:off x="2368163" y="3155611"/>
          <a:ext cx="675075" cy="2520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5E6AD-3ADD-4E36-984E-D93A75DA1D23}">
      <dsp:nvSpPr>
        <dsp:cNvPr id="0" name=""/>
        <dsp:cNvSpPr/>
      </dsp:nvSpPr>
      <dsp:spPr>
        <a:xfrm>
          <a:off x="1085520" y="3382451"/>
          <a:ext cx="3240360" cy="86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Evaluationsbericht LVA Ebene </a:t>
          </a:r>
          <a:br>
            <a:rPr lang="de-DE" sz="1800" kern="1200" dirty="0"/>
          </a:br>
          <a:r>
            <a:rPr lang="de-DE" sz="1800" kern="1200" dirty="0"/>
            <a:t>Identifizierung „kritischer“ LVA</a:t>
          </a:r>
          <a:endParaRPr lang="de-AT" sz="1800" kern="1200" dirty="0"/>
        </a:p>
      </dsp:txBody>
      <dsp:txXfrm>
        <a:off x="1085520" y="3382451"/>
        <a:ext cx="3240360" cy="867638"/>
      </dsp:txXfrm>
    </dsp:sp>
    <dsp:sp modelId="{5776C473-4CF2-4AA7-B994-4C6744FC8036}">
      <dsp:nvSpPr>
        <dsp:cNvPr id="0" name=""/>
        <dsp:cNvSpPr/>
      </dsp:nvSpPr>
      <dsp:spPr>
        <a:xfrm>
          <a:off x="2225047" y="1406523"/>
          <a:ext cx="1215135" cy="121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ECTS Workload Bewertung</a:t>
          </a:r>
          <a:endParaRPr lang="de-AT" sz="1100" kern="1200" dirty="0"/>
        </a:p>
      </dsp:txBody>
      <dsp:txXfrm>
        <a:off x="2402999" y="1584475"/>
        <a:ext cx="859231" cy="859231"/>
      </dsp:txXfrm>
    </dsp:sp>
    <dsp:sp modelId="{24CDDC6F-6032-439B-85FB-622639CC1D58}">
      <dsp:nvSpPr>
        <dsp:cNvPr id="0" name=""/>
        <dsp:cNvSpPr/>
      </dsp:nvSpPr>
      <dsp:spPr>
        <a:xfrm>
          <a:off x="1355550" y="494902"/>
          <a:ext cx="1215135" cy="121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Statistische Daten zur LVA</a:t>
          </a:r>
          <a:endParaRPr lang="de-AT" sz="1100" kern="1200" dirty="0"/>
        </a:p>
      </dsp:txBody>
      <dsp:txXfrm>
        <a:off x="1533502" y="672854"/>
        <a:ext cx="859231" cy="859231"/>
      </dsp:txXfrm>
    </dsp:sp>
    <dsp:sp modelId="{36DCF564-9B39-4A80-9DC2-5E53CC629F4C}">
      <dsp:nvSpPr>
        <dsp:cNvPr id="0" name=""/>
        <dsp:cNvSpPr/>
      </dsp:nvSpPr>
      <dsp:spPr>
        <a:xfrm>
          <a:off x="2597688" y="201109"/>
          <a:ext cx="1215135" cy="1215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Studentisches Feedback zur LVA</a:t>
          </a:r>
          <a:endParaRPr lang="de-AT" sz="1100" kern="1200" dirty="0"/>
        </a:p>
      </dsp:txBody>
      <dsp:txXfrm>
        <a:off x="2775640" y="379061"/>
        <a:ext cx="859231" cy="859231"/>
      </dsp:txXfrm>
    </dsp:sp>
    <dsp:sp modelId="{204D5972-B1A3-469B-83F3-715FE5B0B5B7}">
      <dsp:nvSpPr>
        <dsp:cNvPr id="0" name=""/>
        <dsp:cNvSpPr/>
      </dsp:nvSpPr>
      <dsp:spPr>
        <a:xfrm>
          <a:off x="1080101" y="107253"/>
          <a:ext cx="3251199" cy="27195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7FBE-1BEA-4F9E-A30D-6D9725815AC8}">
      <dsp:nvSpPr>
        <dsp:cNvPr id="0" name=""/>
        <dsp:cNvSpPr/>
      </dsp:nvSpPr>
      <dsp:spPr>
        <a:xfrm>
          <a:off x="312183" y="189460"/>
          <a:ext cx="1134415" cy="39396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F0081-ED64-471B-9F88-D0DEBAE33D1A}">
      <dsp:nvSpPr>
        <dsp:cNvPr id="0" name=""/>
        <dsp:cNvSpPr/>
      </dsp:nvSpPr>
      <dsp:spPr>
        <a:xfrm>
          <a:off x="771226" y="1183470"/>
          <a:ext cx="219847" cy="82067"/>
        </a:xfrm>
        <a:prstGeom prst="downArrow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5E6AD-3ADD-4E36-984E-D93A75DA1D23}">
      <dsp:nvSpPr>
        <dsp:cNvPr id="0" name=""/>
        <dsp:cNvSpPr/>
      </dsp:nvSpPr>
      <dsp:spPr>
        <a:xfrm>
          <a:off x="353515" y="1257343"/>
          <a:ext cx="1055269" cy="28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53515" y="1257343"/>
        <a:ext cx="1055269" cy="282559"/>
      </dsp:txXfrm>
    </dsp:sp>
    <dsp:sp modelId="{5776C473-4CF2-4AA7-B994-4C6744FC8036}">
      <dsp:nvSpPr>
        <dsp:cNvPr id="0" name=""/>
        <dsp:cNvSpPr/>
      </dsp:nvSpPr>
      <dsp:spPr>
        <a:xfrm>
          <a:off x="724618" y="613854"/>
          <a:ext cx="395726" cy="395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ECTS Workload Bewertung </a:t>
          </a:r>
          <a:endParaRPr lang="de-AT" sz="500" kern="1200" dirty="0"/>
        </a:p>
      </dsp:txBody>
      <dsp:txXfrm>
        <a:off x="782571" y="671807"/>
        <a:ext cx="279820" cy="279820"/>
      </dsp:txXfrm>
    </dsp:sp>
    <dsp:sp modelId="{24CDDC6F-6032-439B-85FB-622639CC1D58}">
      <dsp:nvSpPr>
        <dsp:cNvPr id="0" name=""/>
        <dsp:cNvSpPr/>
      </dsp:nvSpPr>
      <dsp:spPr>
        <a:xfrm>
          <a:off x="441454" y="316971"/>
          <a:ext cx="395726" cy="395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Studentisches Feedback zur Prüfung</a:t>
          </a:r>
          <a:endParaRPr lang="de-AT" sz="500" kern="1200" dirty="0"/>
        </a:p>
      </dsp:txBody>
      <dsp:txXfrm>
        <a:off x="499407" y="374924"/>
        <a:ext cx="279820" cy="279820"/>
      </dsp:txXfrm>
    </dsp:sp>
    <dsp:sp modelId="{3389A991-ADF9-457C-AF00-1F2E7B198E05}">
      <dsp:nvSpPr>
        <dsp:cNvPr id="0" name=""/>
        <dsp:cNvSpPr/>
      </dsp:nvSpPr>
      <dsp:spPr>
        <a:xfrm>
          <a:off x="845974" y="221294"/>
          <a:ext cx="395726" cy="395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Studentisches Feedback zur LVA</a:t>
          </a:r>
          <a:endParaRPr lang="de-AT" sz="500" kern="1200" dirty="0"/>
        </a:p>
      </dsp:txBody>
      <dsp:txXfrm>
        <a:off x="903927" y="279247"/>
        <a:ext cx="279820" cy="279820"/>
      </dsp:txXfrm>
    </dsp:sp>
    <dsp:sp modelId="{204D5972-B1A3-469B-83F3-715FE5B0B5B7}">
      <dsp:nvSpPr>
        <dsp:cNvPr id="0" name=""/>
        <dsp:cNvSpPr/>
      </dsp:nvSpPr>
      <dsp:spPr>
        <a:xfrm>
          <a:off x="351750" y="190728"/>
          <a:ext cx="1058799" cy="8856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0.44339</cdr:x>
      <cdr:y>0.43496</cdr:y>
    </cdr:from>
    <cdr:to>
      <cdr:x>0.70148</cdr:x>
      <cdr:y>0.56504</cdr:y>
    </cdr:to>
    <cdr:sp macro="" textlink="">
      <cdr:nvSpPr>
        <cdr:cNvPr id="2" name="Textfeld 14">
          <a:extLst xmlns:a="http://schemas.openxmlformats.org/drawingml/2006/main">
            <a:ext uri="{FF2B5EF4-FFF2-40B4-BE49-F238E27FC236}">
              <a16:creationId xmlns:a16="http://schemas.microsoft.com/office/drawing/2014/main" id="{EE0F57DB-C0C9-4023-82BC-781CCFC6B2BC}"/>
            </a:ext>
          </a:extLst>
        </cdr:cNvPr>
        <cdr:cNvSpPr txBox="1"/>
      </cdr:nvSpPr>
      <cdr:spPr>
        <a:xfrm xmlns:a="http://schemas.openxmlformats.org/drawingml/2006/main">
          <a:off x="1979292" y="720369"/>
          <a:ext cx="115212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1pPr>
          <a:lvl2pPr marL="4572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2pPr>
          <a:lvl3pPr marL="9144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3pPr>
          <a:lvl4pPr marL="13716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4pPr>
          <a:lvl5pPr marL="18288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5pPr>
          <a:lvl6pPr marL="22860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6pPr>
          <a:lvl7pPr marL="27432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7pPr>
          <a:lvl8pPr marL="32004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8pPr>
          <a:lvl9pPr marL="36576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9pPr>
        </a:lstStyle>
        <a:p xmlns:a="http://schemas.openxmlformats.org/drawingml/2006/main">
          <a:r>
            <a:rPr lang="de-DE" sz="800" dirty="0"/>
            <a:t>2020</a:t>
          </a:r>
          <a:endParaRPr lang="de-AT" sz="800" dirty="0"/>
        </a:p>
      </cdr:txBody>
    </cdr:sp>
  </cdr:relSizeAnchor>
  <cdr:relSizeAnchor xmlns:cdr="http://schemas.openxmlformats.org/drawingml/2006/chartDrawing">
    <cdr:from>
      <cdr:x>0.74191</cdr:x>
      <cdr:y>0.42727</cdr:y>
    </cdr:from>
    <cdr:to>
      <cdr:x>1</cdr:x>
      <cdr:y>0.55736</cdr:y>
    </cdr:to>
    <cdr:sp macro="" textlink="">
      <cdr:nvSpPr>
        <cdr:cNvPr id="3" name="Textfeld 14">
          <a:extLst xmlns:a="http://schemas.openxmlformats.org/drawingml/2006/main">
            <a:ext uri="{FF2B5EF4-FFF2-40B4-BE49-F238E27FC236}">
              <a16:creationId xmlns:a16="http://schemas.microsoft.com/office/drawing/2014/main" id="{EE0F57DB-C0C9-4023-82BC-781CCFC6B2BC}"/>
            </a:ext>
          </a:extLst>
        </cdr:cNvPr>
        <cdr:cNvSpPr txBox="1"/>
      </cdr:nvSpPr>
      <cdr:spPr>
        <a:xfrm xmlns:a="http://schemas.openxmlformats.org/drawingml/2006/main">
          <a:off x="3347864" y="707638"/>
          <a:ext cx="115212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1pPr>
          <a:lvl2pPr marL="4572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2pPr>
          <a:lvl3pPr marL="9144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3pPr>
          <a:lvl4pPr marL="13716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4pPr>
          <a:lvl5pPr marL="1828800" algn="l">
            <a:spcBef>
              <a:spcPts val="0"/>
            </a:spcBef>
            <a:spcAft>
              <a:spcPts val="0"/>
            </a:spcAft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5pPr>
          <a:lvl6pPr marL="22860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6pPr>
          <a:lvl7pPr marL="27432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7pPr>
          <a:lvl8pPr marL="32004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8pPr>
          <a:lvl9pPr marL="3657600" algn="l" defTabSz="914400">
            <a:defRPr>
              <a:solidFill>
                <a:schemeClr val="tx1"/>
              </a:solidFill>
              <a:latin typeface="Arial"/>
              <a:ea typeface="+mn-ea"/>
              <a:cs typeface="Arial"/>
            </a:defRPr>
          </a:lvl9pPr>
        </a:lstStyle>
        <a:p xmlns:a="http://schemas.openxmlformats.org/drawingml/2006/main">
          <a:r>
            <a:rPr lang="de-DE" sz="800" dirty="0" err="1"/>
            <a:t>Jän</a:t>
          </a:r>
          <a:r>
            <a:rPr lang="de-DE" sz="800" dirty="0"/>
            <a:t> – März 2021</a:t>
          </a:r>
          <a:endParaRPr lang="de-AT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1A8C-BB84-4CCE-8D5F-C016DD9765A0}" type="datetimeFigureOut">
              <a:rPr lang="de-AT" smtClean="0"/>
              <a:t>17.05.2021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B013-0D2E-4D0D-9115-702F441BF6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75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B013-0D2E-4D0D-9115-702F441BF6B7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360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B013-0D2E-4D0D-9115-702F441BF6B7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204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_weißer Hintergrun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643043" y="2928936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 bwMode="auto">
          <a:xfrm>
            <a:off x="1643064" y="6000750"/>
            <a:ext cx="4376737" cy="720724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28596" y="28574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Inhalt blauer Rahmen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55577" y="116632"/>
            <a:ext cx="7429552" cy="648072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755577" y="1196754"/>
            <a:ext cx="7429552" cy="468051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None/>
              <a:defRPr sz="2800" b="1">
                <a:latin typeface="+mn-lt"/>
                <a:cs typeface="Arial"/>
              </a:defRPr>
            </a:lvl1pPr>
            <a:lvl2pPr>
              <a:spcAft>
                <a:spcPts val="0"/>
              </a:spcAft>
              <a:defRPr sz="2400">
                <a:latin typeface="+mn-lt"/>
                <a:cs typeface="Arial"/>
              </a:defRPr>
            </a:lvl2pPr>
            <a:lvl3pPr>
              <a:spcAft>
                <a:spcPts val="0"/>
              </a:spcAft>
              <a:defRPr sz="2000">
                <a:latin typeface="+mn-lt"/>
                <a:cs typeface="Arial"/>
              </a:defRPr>
            </a:lvl3pPr>
            <a:lvl4pPr marL="1600200" indent="-228600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+mn-lt"/>
                <a:cs typeface="Arial"/>
              </a:defRPr>
            </a:lvl4pPr>
          </a:lstStyle>
          <a:p>
            <a:pPr lvl="0">
              <a:defRPr/>
            </a:pPr>
            <a:r>
              <a:rPr lang="de-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2"/>
            <a:ext cx="1733550" cy="365125"/>
          </a:xfrm>
        </p:spPr>
        <p:txBody>
          <a:bodyPr/>
          <a:lstStyle>
            <a:lvl1pPr marL="0" algn="r" defTabSz="914400">
              <a:defRPr lang="de-DE" sz="1200">
                <a:solidFill>
                  <a:srgbClr val="00669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29EC66F-A3FC-4860-BC69-50016E54C6C0}" type="slidenum">
              <a:rPr lang="de-AT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blauer Rahmen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55577" y="116632"/>
            <a:ext cx="7429552" cy="648072"/>
          </a:xfrm>
          <a:prstGeom prst="rect">
            <a:avLst/>
          </a:prstGeom>
        </p:spPr>
        <p:txBody>
          <a:bodyPr/>
          <a:lstStyle>
            <a:lvl1pPr>
              <a:defRPr>
                <a:latin typeface="TU Headline Bold" panose="02000506040000020004" pitchFamily="2" charset="0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755577" y="1196754"/>
            <a:ext cx="3312368" cy="3554419"/>
          </a:xfrm>
        </p:spPr>
        <p:txBody>
          <a:bodyPr/>
          <a:lstStyle>
            <a:lvl1pPr>
              <a:buNone/>
              <a:defRPr sz="2800">
                <a:latin typeface="TU Text Regular" panose="02000603060000020004" pitchFamily="2" charset="0"/>
                <a:cs typeface="Arial"/>
              </a:defRPr>
            </a:lvl1pPr>
            <a:lvl2pPr>
              <a:defRPr sz="2400">
                <a:latin typeface="TU Text Light" panose="02000506060000020004" pitchFamily="2" charset="0"/>
                <a:cs typeface="Arial"/>
              </a:defRPr>
            </a:lvl2pPr>
            <a:lvl3pPr>
              <a:defRPr sz="2000">
                <a:latin typeface="TU Text Light" panose="02000506060000020004" pitchFamily="2" charset="0"/>
                <a:cs typeface="Arial"/>
              </a:defRPr>
            </a:lvl3pPr>
            <a:lvl4pPr>
              <a:defRPr sz="1800">
                <a:latin typeface="TU Text Light" panose="02000506060000020004" pitchFamily="2" charset="0"/>
                <a:cs typeface="Arial"/>
              </a:defRPr>
            </a:lvl4pPr>
          </a:lstStyle>
          <a:p>
            <a:pPr lvl="0">
              <a:defRPr/>
            </a:pPr>
            <a:r>
              <a:rPr lang="de-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2"/>
            <a:ext cx="1733550" cy="365125"/>
          </a:xfrm>
        </p:spPr>
        <p:txBody>
          <a:bodyPr/>
          <a:lstStyle>
            <a:lvl1pPr marL="0" algn="r" defTabSz="914400">
              <a:defRPr lang="de-DE" sz="1200">
                <a:solidFill>
                  <a:srgbClr val="00669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29EC66F-A3FC-4860-BC69-50016E54C6C0}" type="slidenum">
              <a:rPr lang="de-AT"/>
              <a:t>‹Nr.›</a:t>
            </a:fld>
            <a:endParaRPr lang="de-AT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 bwMode="auto">
          <a:xfrm>
            <a:off x="4872760" y="1196754"/>
            <a:ext cx="3312368" cy="3554419"/>
          </a:xfrm>
        </p:spPr>
        <p:txBody>
          <a:bodyPr/>
          <a:lstStyle>
            <a:lvl1pPr>
              <a:buNone/>
              <a:defRPr sz="2800">
                <a:latin typeface="TU Text Regular" panose="02000603060000020004" pitchFamily="2" charset="0"/>
                <a:cs typeface="Arial"/>
              </a:defRPr>
            </a:lvl1pPr>
            <a:lvl2pPr>
              <a:defRPr sz="2400">
                <a:latin typeface="TU Text Light" panose="02000506060000020004" pitchFamily="2" charset="0"/>
                <a:cs typeface="Arial"/>
              </a:defRPr>
            </a:lvl2pPr>
            <a:lvl3pPr>
              <a:defRPr sz="2000">
                <a:latin typeface="TU Text Light" panose="02000506060000020004" pitchFamily="2" charset="0"/>
                <a:cs typeface="Arial"/>
              </a:defRPr>
            </a:lvl3pPr>
            <a:lvl4pPr>
              <a:defRPr sz="1800">
                <a:latin typeface="TU Text Light" panose="02000506060000020004" pitchFamily="2" charset="0"/>
                <a:cs typeface="Arial"/>
              </a:defRPr>
            </a:lvl4pPr>
          </a:lstStyle>
          <a:p>
            <a:pPr lvl="0">
              <a:defRPr/>
            </a:pPr>
            <a:r>
              <a:rPr lang="de-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19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Inhalt blauer Rahmen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55577" y="116632"/>
            <a:ext cx="7429552" cy="648072"/>
          </a:xfrm>
          <a:prstGeom prst="rect">
            <a:avLst/>
          </a:prstGeom>
        </p:spPr>
        <p:txBody>
          <a:bodyPr/>
          <a:lstStyle>
            <a:lvl1pPr>
              <a:defRPr>
                <a:latin typeface="TU Headline Bold" panose="02000506040000020004" pitchFamily="2" charset="0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755577" y="1196754"/>
            <a:ext cx="7429552" cy="3554419"/>
          </a:xfrm>
        </p:spPr>
        <p:txBody>
          <a:bodyPr/>
          <a:lstStyle>
            <a:lvl1pPr>
              <a:buNone/>
              <a:defRPr sz="2800">
                <a:latin typeface="TU Text Regular" panose="02000603060000020004" pitchFamily="2" charset="0"/>
                <a:cs typeface="Arial"/>
              </a:defRPr>
            </a:lvl1pPr>
            <a:lvl2pPr>
              <a:defRPr sz="2400">
                <a:latin typeface="TU Text Light" panose="02000506060000020004" pitchFamily="2" charset="0"/>
                <a:cs typeface="Arial"/>
              </a:defRPr>
            </a:lvl2pPr>
            <a:lvl3pPr>
              <a:defRPr sz="2000">
                <a:latin typeface="TU Text Light" panose="02000506060000020004" pitchFamily="2" charset="0"/>
                <a:cs typeface="Arial"/>
              </a:defRPr>
            </a:lvl3pPr>
            <a:lvl4pPr>
              <a:defRPr sz="1800">
                <a:latin typeface="TU Text Light" panose="02000506060000020004" pitchFamily="2" charset="0"/>
                <a:cs typeface="Arial"/>
              </a:defRPr>
            </a:lvl4pPr>
          </a:lstStyle>
          <a:p>
            <a:pPr lvl="0">
              <a:defRPr/>
            </a:pPr>
            <a:r>
              <a:rPr lang="de-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2"/>
            <a:ext cx="1733550" cy="365125"/>
          </a:xfrm>
        </p:spPr>
        <p:txBody>
          <a:bodyPr/>
          <a:lstStyle>
            <a:lvl1pPr marL="0" algn="r" defTabSz="914400">
              <a:defRPr lang="de-DE" sz="1200">
                <a:solidFill>
                  <a:srgbClr val="00669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29EC66F-A3FC-4860-BC69-50016E54C6C0}" type="slidenum">
              <a:rPr lang="de-AT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2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blauer Rahmen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55577" y="116632"/>
            <a:ext cx="7429552" cy="64807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TU Headline Bold" panose="02000506040000020004" pitchFamily="2" charset="0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755577" y="1196754"/>
            <a:ext cx="3312368" cy="3554419"/>
          </a:xfrm>
        </p:spPr>
        <p:txBody>
          <a:bodyPr/>
          <a:lstStyle>
            <a:lvl1pPr>
              <a:buNone/>
              <a:defRPr sz="2800">
                <a:latin typeface="TU Text Regular" panose="02000603060000020004" pitchFamily="2" charset="0"/>
                <a:cs typeface="Arial"/>
              </a:defRPr>
            </a:lvl1pPr>
            <a:lvl2pPr>
              <a:defRPr sz="2400">
                <a:latin typeface="TU Text Light" panose="02000506060000020004" pitchFamily="2" charset="0"/>
                <a:cs typeface="Arial"/>
              </a:defRPr>
            </a:lvl2pPr>
            <a:lvl3pPr>
              <a:defRPr sz="2000">
                <a:latin typeface="TU Text Light" panose="02000506060000020004" pitchFamily="2" charset="0"/>
                <a:cs typeface="Arial"/>
              </a:defRPr>
            </a:lvl3pPr>
            <a:lvl4pPr>
              <a:defRPr sz="1800">
                <a:latin typeface="TU Text Light" panose="02000506060000020004" pitchFamily="2" charset="0"/>
                <a:cs typeface="Arial"/>
              </a:defRPr>
            </a:lvl4pPr>
          </a:lstStyle>
          <a:p>
            <a:pPr lvl="0">
              <a:defRPr/>
            </a:pPr>
            <a:r>
              <a:rPr lang="de-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2"/>
            <a:ext cx="1733550" cy="365125"/>
          </a:xfrm>
        </p:spPr>
        <p:txBody>
          <a:bodyPr/>
          <a:lstStyle>
            <a:lvl1pPr marL="0" algn="r" defTabSz="914400">
              <a:defRPr lang="de-DE" sz="1200">
                <a:solidFill>
                  <a:srgbClr val="00669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29EC66F-A3FC-4860-BC69-50016E54C6C0}" type="slidenum">
              <a:rPr lang="de-AT"/>
              <a:t>‹Nr.›</a:t>
            </a:fld>
            <a:endParaRPr lang="de-AT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 bwMode="auto">
          <a:xfrm>
            <a:off x="4872760" y="1196754"/>
            <a:ext cx="3312368" cy="3554419"/>
          </a:xfrm>
        </p:spPr>
        <p:txBody>
          <a:bodyPr/>
          <a:lstStyle>
            <a:lvl1pPr>
              <a:buNone/>
              <a:defRPr sz="2800">
                <a:latin typeface="TU Text Regular" panose="02000603060000020004" pitchFamily="2" charset="0"/>
                <a:cs typeface="Arial"/>
              </a:defRPr>
            </a:lvl1pPr>
            <a:lvl2pPr>
              <a:defRPr sz="2400">
                <a:latin typeface="TU Text Light" panose="02000506060000020004" pitchFamily="2" charset="0"/>
                <a:cs typeface="Arial"/>
              </a:defRPr>
            </a:lvl2pPr>
            <a:lvl3pPr>
              <a:defRPr sz="2000">
                <a:latin typeface="TU Text Light" panose="02000506060000020004" pitchFamily="2" charset="0"/>
                <a:cs typeface="Arial"/>
              </a:defRPr>
            </a:lvl3pPr>
            <a:lvl4pPr>
              <a:defRPr sz="1800">
                <a:latin typeface="TU Text Light" panose="02000506060000020004" pitchFamily="2" charset="0"/>
                <a:cs typeface="Arial"/>
              </a:defRPr>
            </a:lvl4pPr>
          </a:lstStyle>
          <a:p>
            <a:pPr lvl="0">
              <a:defRPr/>
            </a:pPr>
            <a:r>
              <a:rPr lang="de-DE" dirty="0"/>
              <a:t>Textmasterformate durch Klicken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03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 7" descr="TU_rendering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4"/>
          <p:cNvGrpSpPr>
            <a:grpSpLocks/>
          </p:cNvGrpSpPr>
          <p:nvPr userDrawn="1"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9" name="Grafik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708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22" y="210220"/>
            <a:ext cx="4311355" cy="1401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8" name="Gruppieren 11"/>
          <p:cNvGrpSpPr/>
          <p:nvPr/>
        </p:nvGrpSpPr>
        <p:grpSpPr bwMode="auto"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/>
                <a:cs typeface="Arial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/>
                <a:cs typeface="Arial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/>
                <a:cs typeface="Arial"/>
              </a:endParaRPr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4C697-51A2-4763-81CD-C2A03101E981}" type="slidenum">
              <a:rPr lang="de-DE"/>
              <a:t>‹Nr.›</a:t>
            </a:fld>
            <a:endParaRPr lang="de-DE"/>
          </a:p>
        </p:txBody>
      </p:sp>
      <p:pic>
        <p:nvPicPr>
          <p:cNvPr id="12" name="Grafik 12" descr="TU_Logo.gif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3518" y="143229"/>
            <a:ext cx="540050" cy="54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nhaltsplatzhalter 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308304" y="143229"/>
            <a:ext cx="1656184" cy="538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</p:sldLayoutIdLst>
  <p:hf hdr="0" dt="0"/>
  <p:txStyles>
    <p:titleStyle>
      <a:lvl1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ea typeface="+mj-ea"/>
          <a:cs typeface="Arial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006699"/>
        </a:buClr>
        <a:buSzPct val="110000"/>
        <a:buFont typeface="Wingdings"/>
        <a:buChar char="§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006699"/>
        </a:buClr>
        <a:buSzPct val="120000"/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006699"/>
        </a:buClr>
        <a:buSzPct val="120000"/>
        <a:buFont typeface="Symbol"/>
        <a:buChar char="-"/>
        <a:defRPr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16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8" name="Gruppieren 11"/>
          <p:cNvGrpSpPr/>
          <p:nvPr/>
        </p:nvGrpSpPr>
        <p:grpSpPr bwMode="auto"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/>
                <a:cs typeface="Arial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/>
                <a:cs typeface="Arial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/>
                <a:cs typeface="Arial"/>
              </a:endParaRPr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4C697-51A2-4763-81CD-C2A03101E981}" type="slidenum">
              <a:rPr lang="de-DE"/>
              <a:t>‹Nr.›</a:t>
            </a:fld>
            <a:endParaRPr lang="de-DE"/>
          </a:p>
        </p:txBody>
      </p:sp>
      <p:pic>
        <p:nvPicPr>
          <p:cNvPr id="12" name="Grafik 12" descr="TU_Logo.gif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5899" y="215901"/>
            <a:ext cx="395288" cy="39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dt="0"/>
  <p:txStyles>
    <p:titleStyle>
      <a:lvl1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ea typeface="+mj-ea"/>
          <a:cs typeface="Arial"/>
        </a:defRPr>
      </a:lvl1pPr>
      <a:lvl2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2pPr>
      <a:lvl3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3pPr>
      <a:lvl4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4pPr>
      <a:lvl5pPr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1"/>
          </a:solidFill>
          <a:latin typeface="Arial"/>
          <a:cs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006699"/>
        </a:buClr>
        <a:buSzPct val="110000"/>
        <a:buFont typeface="Wingdings"/>
        <a:buChar char="§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006699"/>
        </a:buClr>
        <a:buSzPct val="120000"/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006699"/>
        </a:buClr>
        <a:buSzPct val="120000"/>
        <a:buFont typeface="Symbol"/>
        <a:buChar char="-"/>
        <a:defRPr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16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>
            <a:spLocks/>
          </p:cNvSpPr>
          <p:nvPr/>
        </p:nvSpPr>
        <p:spPr bwMode="auto">
          <a:xfrm>
            <a:off x="5796136" y="602129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AT" sz="2400" dirty="0">
                <a:solidFill>
                  <a:schemeClr val="bg1"/>
                </a:solidFill>
                <a:latin typeface="+mn-lt"/>
              </a:rPr>
              <a:t>18.Mai 2021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43BA16-153D-4474-B3AA-CF771838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7776864" cy="1255711"/>
          </a:xfrm>
        </p:spPr>
        <p:txBody>
          <a:bodyPr/>
          <a:lstStyle/>
          <a:p>
            <a:pPr algn="ctr"/>
            <a:r>
              <a:rPr lang="de-AT" sz="2800" dirty="0"/>
              <a:t>QUINN:</a:t>
            </a:r>
            <a:br>
              <a:rPr lang="de-AT" sz="2800" dirty="0"/>
            </a:br>
            <a:r>
              <a:rPr lang="de-AT" sz="2800" dirty="0"/>
              <a:t>ein Lerntagebuch für Studierende zur partizipativen Erhebung des realen Lernaufwandes auf Lehrveranstaltungsebene</a:t>
            </a:r>
            <a:br>
              <a:rPr lang="de-AT" sz="2800" dirty="0"/>
            </a:br>
            <a:br>
              <a:rPr lang="de-AT" sz="2800" dirty="0"/>
            </a:br>
            <a:r>
              <a:rPr lang="de-DE" sz="2400" dirty="0"/>
              <a:t> 3. Dialog zur hochschulischen Lehre</a:t>
            </a:r>
            <a:br>
              <a:rPr lang="de-DE" sz="2400" dirty="0"/>
            </a:br>
            <a:br>
              <a:rPr lang="de-DE" sz="2400" dirty="0"/>
            </a:br>
            <a:r>
              <a:rPr lang="de-DE" sz="2000" dirty="0"/>
              <a:t>Dr. Shabnam Tauböck</a:t>
            </a:r>
            <a:br>
              <a:rPr lang="de-DE" sz="2000" dirty="0"/>
            </a:br>
            <a:r>
              <a:rPr lang="de-DE" sz="1800" dirty="0"/>
              <a:t>Zentrum für strategische Lehrentwicklung</a:t>
            </a:r>
            <a:br>
              <a:rPr lang="de-DE" sz="1800" dirty="0"/>
            </a:br>
            <a:r>
              <a:rPr lang="de-DE" sz="1800" dirty="0"/>
              <a:t>Technische Universität Wien</a:t>
            </a:r>
            <a:endParaRPr lang="de-A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 xmlns:m="http://schemas.openxmlformats.org/officeDocument/2006/math" xmlns:w="http://schemas.openxmlformats.org/wordprocessingml/2006/main">
      <p:transition spd="med" advClick="1">
        <p:wipe dir="l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– die APP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8"/>
          <a:stretch/>
        </p:blipFill>
        <p:spPr>
          <a:xfrm>
            <a:off x="1979712" y="1341338"/>
            <a:ext cx="2419021" cy="4679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0"/>
          <a:stretch/>
        </p:blipFill>
        <p:spPr>
          <a:xfrm>
            <a:off x="6325968" y="1341338"/>
            <a:ext cx="2278480" cy="46799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2"/>
          <a:stretch/>
        </p:blipFill>
        <p:spPr>
          <a:xfrm>
            <a:off x="4189454" y="1340768"/>
            <a:ext cx="2417364" cy="468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31" y="2925514"/>
            <a:ext cx="1682373" cy="298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17320" y="819836"/>
            <a:ext cx="1240681" cy="14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Pilotphase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Start Pilotphase 1.10.2019</a:t>
            </a:r>
          </a:p>
          <a:p>
            <a:r>
              <a:rPr lang="de-AT" dirty="0"/>
              <a:t>Sehr viel Feedback </a:t>
            </a:r>
          </a:p>
          <a:p>
            <a:pPr lvl="1"/>
            <a:r>
              <a:rPr lang="de-AT" dirty="0"/>
              <a:t>Sehr positiv</a:t>
            </a:r>
          </a:p>
          <a:p>
            <a:pPr lvl="1"/>
            <a:r>
              <a:rPr lang="de-AT" dirty="0"/>
              <a:t>Viele Verbesserungsvorschläge</a:t>
            </a:r>
          </a:p>
          <a:p>
            <a:pPr lvl="1"/>
            <a:r>
              <a:rPr lang="de-AT" dirty="0"/>
              <a:t>wird laufend eingearbeitet</a:t>
            </a:r>
          </a:p>
          <a:p>
            <a:r>
              <a:rPr lang="de-AT" dirty="0"/>
              <a:t>Ab Sommersemester 2020 war Vollbetrieb geplant</a:t>
            </a:r>
          </a:p>
          <a:p>
            <a:r>
              <a:rPr lang="de-AT" dirty="0"/>
              <a:t>Durch Corona Adaption notwendig: </a:t>
            </a:r>
            <a:r>
              <a:rPr lang="de-AT" b="0" dirty="0" err="1"/>
              <a:t>Distance</a:t>
            </a:r>
            <a:r>
              <a:rPr lang="de-AT" b="0" dirty="0"/>
              <a:t> Learning 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082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QUINN – Beteiligung</a:t>
            </a:r>
            <a:endParaRPr lang="de-AT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4153D9C-0FC3-4E70-A640-0F57202B3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820163"/>
              </p:ext>
            </p:extLst>
          </p:nvPr>
        </p:nvGraphicFramePr>
        <p:xfrm>
          <a:off x="4572000" y="1340768"/>
          <a:ext cx="3888432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D84A466-E17E-4B53-8303-AAC4CEB2E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54979"/>
              </p:ext>
            </p:extLst>
          </p:nvPr>
        </p:nvGraphicFramePr>
        <p:xfrm>
          <a:off x="108432" y="4221088"/>
          <a:ext cx="8352000" cy="2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2152ED7-3949-403C-9AF1-E7C5975EB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543127"/>
              </p:ext>
            </p:extLst>
          </p:nvPr>
        </p:nvGraphicFramePr>
        <p:xfrm>
          <a:off x="108432" y="2564904"/>
          <a:ext cx="4464000" cy="165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9FFCA23-4038-42DD-B5DB-9140A1935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44322"/>
              </p:ext>
            </p:extLst>
          </p:nvPr>
        </p:nvGraphicFramePr>
        <p:xfrm>
          <a:off x="114906" y="1340768"/>
          <a:ext cx="4457094" cy="12240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803017">
                  <a:extLst>
                    <a:ext uri="{9D8B030D-6E8A-4147-A177-3AD203B41FA5}">
                      <a16:colId xmlns:a16="http://schemas.microsoft.com/office/drawing/2014/main" val="3559363682"/>
                    </a:ext>
                  </a:extLst>
                </a:gridCol>
                <a:gridCol w="1654077">
                  <a:extLst>
                    <a:ext uri="{9D8B030D-6E8A-4147-A177-3AD203B41FA5}">
                      <a16:colId xmlns:a16="http://schemas.microsoft.com/office/drawing/2014/main" val="3475069171"/>
                    </a:ext>
                  </a:extLst>
                </a:gridCol>
              </a:tblGrid>
              <a:tr h="408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 dirty="0">
                          <a:effectLst/>
                        </a:rPr>
                        <a:t>Benutzer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038" marR="4763" marT="47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 dirty="0">
                          <a:effectLst/>
                        </a:rPr>
                        <a:t>2 995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038" marR="144000" marT="47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32768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 dirty="0">
                          <a:effectLst/>
                        </a:rPr>
                        <a:t>Eingaben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038" marR="4763" marT="47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 dirty="0">
                          <a:effectLst/>
                        </a:rPr>
                        <a:t>90 452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038" marR="144000" marT="47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433991"/>
                  </a:ext>
                </a:extLst>
              </a:tr>
              <a:tr h="4080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 dirty="0">
                          <a:effectLst/>
                        </a:rPr>
                        <a:t>LVA mit Eingaben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038" marR="4763" marT="47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 dirty="0">
                          <a:effectLst/>
                        </a:rPr>
                        <a:t>3 573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038" marR="144000" marT="476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527946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EE0F57DB-C0C9-4023-82BC-781CCFC6B2BC}"/>
              </a:ext>
            </a:extLst>
          </p:cNvPr>
          <p:cNvSpPr txBox="1"/>
          <p:nvPr/>
        </p:nvSpPr>
        <p:spPr>
          <a:xfrm>
            <a:off x="755577" y="328527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Okt – Dez 2019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62641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331F7-66AF-4978-8B7B-2015284C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– Erster Einblick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116FDB3-1B42-4A58-89E2-FC7C1DC38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027778"/>
              </p:ext>
            </p:extLst>
          </p:nvPr>
        </p:nvGraphicFramePr>
        <p:xfrm>
          <a:off x="202130" y="1159308"/>
          <a:ext cx="8105775" cy="250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85F88DF4-C4BF-4CE6-A190-B699185F8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724536"/>
              </p:ext>
            </p:extLst>
          </p:nvPr>
        </p:nvGraphicFramePr>
        <p:xfrm>
          <a:off x="211654" y="3645336"/>
          <a:ext cx="8104762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48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9A3B0217-B5A8-4E8B-914C-B7B5EEDE4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710703"/>
              </p:ext>
            </p:extLst>
          </p:nvPr>
        </p:nvGraphicFramePr>
        <p:xfrm>
          <a:off x="-296377" y="1789639"/>
          <a:ext cx="5400600" cy="327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D10A0681-44A1-455D-8CE8-2DCF2CB44AC7}"/>
              </a:ext>
            </a:extLst>
          </p:cNvPr>
          <p:cNvSpPr/>
          <p:nvPr/>
        </p:nvSpPr>
        <p:spPr>
          <a:xfrm>
            <a:off x="3332190" y="3603509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B6BADFA4-36DC-417D-A605-01D0D67FE4DC}"/>
              </a:ext>
            </a:extLst>
          </p:cNvPr>
          <p:cNvSpPr/>
          <p:nvPr/>
        </p:nvSpPr>
        <p:spPr>
          <a:xfrm>
            <a:off x="2092359" y="1451954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4CE30-3D91-4B4D-9D24-F1093C8B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Verzahnung mit QM auf 2 Ebenen</a:t>
            </a: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C01ABCE-1629-4BB8-B115-9B8C7A3484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1" t="40385" r="7692" b="38461"/>
          <a:stretch/>
        </p:blipFill>
        <p:spPr bwMode="auto">
          <a:xfrm>
            <a:off x="689734" y="947760"/>
            <a:ext cx="611316" cy="5603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B00991D-104F-444D-AE2C-20DD65F1093B}"/>
              </a:ext>
            </a:extLst>
          </p:cNvPr>
          <p:cNvSpPr/>
          <p:nvPr/>
        </p:nvSpPr>
        <p:spPr>
          <a:xfrm>
            <a:off x="1301050" y="947760"/>
            <a:ext cx="2246366" cy="4946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Erhebung</a:t>
            </a:r>
            <a:endParaRPr lang="de-AT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30C3FE3-8E7E-488D-BC1F-C7467C637C3E}"/>
              </a:ext>
            </a:extLst>
          </p:cNvPr>
          <p:cNvSpPr/>
          <p:nvPr/>
        </p:nvSpPr>
        <p:spPr>
          <a:xfrm>
            <a:off x="360612" y="3893897"/>
            <a:ext cx="1980000" cy="524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Lehrende</a:t>
            </a:r>
            <a:endParaRPr lang="de-AT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D8F5D3D-7B99-4D98-9205-DF1CF000D87D}"/>
              </a:ext>
            </a:extLst>
          </p:cNvPr>
          <p:cNvGraphicFramePr/>
          <p:nvPr/>
        </p:nvGraphicFramePr>
        <p:xfrm>
          <a:off x="1544840" y="1567273"/>
          <a:ext cx="1758783" cy="172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FD5BE1B9-8404-44A7-A06C-5D434D3534B2}"/>
              </a:ext>
            </a:extLst>
          </p:cNvPr>
          <p:cNvSpPr/>
          <p:nvPr/>
        </p:nvSpPr>
        <p:spPr>
          <a:xfrm>
            <a:off x="360612" y="4787565"/>
            <a:ext cx="1980000" cy="524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Stellungnahme</a:t>
            </a:r>
            <a:endParaRPr lang="de-AT" dirty="0"/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C337B6AC-579D-4357-8DDD-EBE91C4CE382}"/>
              </a:ext>
            </a:extLst>
          </p:cNvPr>
          <p:cNvSpPr/>
          <p:nvPr/>
        </p:nvSpPr>
        <p:spPr>
          <a:xfrm>
            <a:off x="1043608" y="3603509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CFADBD9-2D89-4757-A14C-DCF5A8315C95}"/>
              </a:ext>
            </a:extLst>
          </p:cNvPr>
          <p:cNvSpPr/>
          <p:nvPr/>
        </p:nvSpPr>
        <p:spPr>
          <a:xfrm>
            <a:off x="360612" y="2996952"/>
            <a:ext cx="4413439" cy="595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Evaluationsbericht auf LVA Ebene</a:t>
            </a:r>
            <a:br>
              <a:rPr lang="de-DE" dirty="0"/>
            </a:br>
            <a:r>
              <a:rPr lang="de-DE" dirty="0"/>
              <a:t>Identifizierung „kritischer“ LVA</a:t>
            </a:r>
            <a:endParaRPr lang="de-AT" dirty="0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073D8EA3-48BF-44CD-BBA7-9B4E8E0A75ED}"/>
              </a:ext>
            </a:extLst>
          </p:cNvPr>
          <p:cNvSpPr/>
          <p:nvPr/>
        </p:nvSpPr>
        <p:spPr>
          <a:xfrm>
            <a:off x="2092359" y="2711833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58BC18D3-4B91-4F82-AC67-0A6CB3FC0AAB}"/>
              </a:ext>
            </a:extLst>
          </p:cNvPr>
          <p:cNvSpPr/>
          <p:nvPr/>
        </p:nvSpPr>
        <p:spPr>
          <a:xfrm>
            <a:off x="1099942" y="4464149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54F1AC05-3B73-4C86-9229-8800236741C4}"/>
              </a:ext>
            </a:extLst>
          </p:cNvPr>
          <p:cNvSpPr/>
          <p:nvPr/>
        </p:nvSpPr>
        <p:spPr>
          <a:xfrm>
            <a:off x="2660868" y="3893897"/>
            <a:ext cx="2113183" cy="1418618"/>
          </a:xfrm>
          <a:prstGeom prst="roundRect">
            <a:avLst>
              <a:gd name="adj" fmla="val 79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TUTextLight"/>
              </a:rPr>
              <a:t>Studiendekan_in</a:t>
            </a:r>
            <a:r>
              <a:rPr lang="de-DE" dirty="0">
                <a:latin typeface="TUTextLight"/>
              </a:rPr>
              <a:t> Studienkommission</a:t>
            </a:r>
            <a:endParaRPr lang="de-AT" dirty="0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5A27FC94-F074-4A2D-9EC9-21EE1595B8D2}"/>
              </a:ext>
            </a:extLst>
          </p:cNvPr>
          <p:cNvSpPr/>
          <p:nvPr/>
        </p:nvSpPr>
        <p:spPr>
          <a:xfrm>
            <a:off x="1099942" y="5339941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0A5F4AD-98C0-40F4-A739-90A995E5729E}"/>
              </a:ext>
            </a:extLst>
          </p:cNvPr>
          <p:cNvSpPr/>
          <p:nvPr/>
        </p:nvSpPr>
        <p:spPr>
          <a:xfrm>
            <a:off x="5672732" y="3325286"/>
            <a:ext cx="2246365" cy="64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Evaluationsbericht auf Studienebene</a:t>
            </a:r>
            <a:endParaRPr lang="de-AT" dirty="0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9260D1B-072F-4E15-8B75-093F6DAD2B89}"/>
              </a:ext>
            </a:extLst>
          </p:cNvPr>
          <p:cNvSpPr/>
          <p:nvPr/>
        </p:nvSpPr>
        <p:spPr>
          <a:xfrm>
            <a:off x="360611" y="5711384"/>
            <a:ext cx="4413439" cy="885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Fokusgruppe: Kategorisierung der zugrundeliegenden Problemstellung Ableitung </a:t>
            </a:r>
            <a:r>
              <a:rPr lang="de-AT" dirty="0">
                <a:latin typeface="TUTextLight"/>
              </a:rPr>
              <a:t>geeigneter Maßnahmen</a:t>
            </a:r>
            <a:endParaRPr lang="de-AT" dirty="0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496ADE9D-B3E3-4C2E-82C3-126FB53DE8E1}"/>
              </a:ext>
            </a:extLst>
          </p:cNvPr>
          <p:cNvSpPr/>
          <p:nvPr/>
        </p:nvSpPr>
        <p:spPr>
          <a:xfrm>
            <a:off x="4772350" y="2852936"/>
            <a:ext cx="663746" cy="3888432"/>
          </a:xfrm>
          <a:prstGeom prst="rightBrace">
            <a:avLst>
              <a:gd name="adj1" fmla="val 41491"/>
              <a:gd name="adj2" fmla="val 2254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28D3B90B-3489-43E2-BCC0-8D14AC503B0F}"/>
              </a:ext>
            </a:extLst>
          </p:cNvPr>
          <p:cNvSpPr/>
          <p:nvPr/>
        </p:nvSpPr>
        <p:spPr>
          <a:xfrm>
            <a:off x="6464041" y="4046120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05A2040F-0A47-41D7-AAC2-884764165ABE}"/>
              </a:ext>
            </a:extLst>
          </p:cNvPr>
          <p:cNvSpPr/>
          <p:nvPr/>
        </p:nvSpPr>
        <p:spPr>
          <a:xfrm>
            <a:off x="5716675" y="4344235"/>
            <a:ext cx="2246365" cy="874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Qualitätssicherung der Studienpläne</a:t>
            </a:r>
            <a:endParaRPr lang="de-AT" dirty="0"/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68F9A585-FDDB-43A4-ACFC-C5046B9A9FB0}"/>
              </a:ext>
            </a:extLst>
          </p:cNvPr>
          <p:cNvSpPr/>
          <p:nvPr/>
        </p:nvSpPr>
        <p:spPr>
          <a:xfrm>
            <a:off x="6507984" y="5265232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5C6977-2CB9-4293-B039-01DB42F1D197}"/>
              </a:ext>
            </a:extLst>
          </p:cNvPr>
          <p:cNvSpPr/>
          <p:nvPr/>
        </p:nvSpPr>
        <p:spPr>
          <a:xfrm>
            <a:off x="5782019" y="5578454"/>
            <a:ext cx="2246365" cy="874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Externes Peer Review</a:t>
            </a:r>
            <a:endParaRPr lang="de-AT" dirty="0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8707963C-38EE-410C-B2A3-8C5552F6059E}"/>
              </a:ext>
            </a:extLst>
          </p:cNvPr>
          <p:cNvSpPr/>
          <p:nvPr/>
        </p:nvSpPr>
        <p:spPr>
          <a:xfrm>
            <a:off x="3320605" y="5350903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372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5" grpId="1">
        <p:bldAsOne/>
      </p:bldGraphic>
      <p:bldP spid="5" grpId="0" animBg="1"/>
      <p:bldP spid="11" grpId="0" animBg="1"/>
      <p:bldGraphic spid="12" grpId="0">
        <p:bldAsOne/>
      </p:bldGraphic>
      <p:bldP spid="19" grpId="0" animBg="1"/>
      <p:bldP spid="3" grpId="0" animBg="1"/>
      <p:bldP spid="16" grpId="0" animBg="1"/>
      <p:bldP spid="24" grpId="0" animBg="1"/>
      <p:bldP spid="27" grpId="0" animBg="1"/>
      <p:bldP spid="7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Laufzeit</a:t>
            </a:r>
          </a:p>
          <a:p>
            <a:pPr lvl="1"/>
            <a:r>
              <a:rPr lang="de-AT" dirty="0"/>
              <a:t>Wird verlängert</a:t>
            </a:r>
          </a:p>
          <a:p>
            <a:pPr lvl="1"/>
            <a:r>
              <a:rPr lang="de-DE" dirty="0"/>
              <a:t>V</a:t>
            </a:r>
            <a:r>
              <a:rPr lang="de-AT" dirty="0" err="1"/>
              <a:t>ergleich</a:t>
            </a:r>
            <a:r>
              <a:rPr lang="de-AT" dirty="0"/>
              <a:t> „Regelbetrieb“ contra „</a:t>
            </a:r>
            <a:r>
              <a:rPr lang="de-AT" dirty="0" err="1"/>
              <a:t>Coronabetrieb</a:t>
            </a:r>
            <a:r>
              <a:rPr lang="de-AT" dirty="0"/>
              <a:t>“</a:t>
            </a:r>
          </a:p>
          <a:p>
            <a:r>
              <a:rPr lang="de-AT" dirty="0"/>
              <a:t>Ziel: Auswertungen </a:t>
            </a:r>
          </a:p>
          <a:p>
            <a:pPr lvl="1"/>
            <a:r>
              <a:rPr lang="de-AT" dirty="0"/>
              <a:t>für LVAS mit &gt;= 20 vollständigen Datensätzen</a:t>
            </a:r>
          </a:p>
          <a:p>
            <a:r>
              <a:rPr lang="de-DE" dirty="0"/>
              <a:t>E</a:t>
            </a:r>
            <a:r>
              <a:rPr lang="de-AT" dirty="0" err="1"/>
              <a:t>rste</a:t>
            </a:r>
            <a:r>
              <a:rPr lang="de-AT" dirty="0"/>
              <a:t> Fokusgruppen ab Wintersemester 2021</a:t>
            </a:r>
          </a:p>
          <a:p>
            <a:r>
              <a:rPr lang="de-DE" dirty="0"/>
              <a:t>S</a:t>
            </a:r>
            <a:r>
              <a:rPr lang="de-AT" dirty="0" err="1"/>
              <a:t>tart</a:t>
            </a:r>
            <a:r>
              <a:rPr lang="de-AT" dirty="0"/>
              <a:t> in Peer Reviews Ende 2021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876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sz="3200" b="0" dirty="0"/>
          </a:p>
          <a:p>
            <a:pPr algn="ctr">
              <a:spcAft>
                <a:spcPts val="1200"/>
              </a:spcAft>
            </a:pPr>
            <a:r>
              <a:rPr lang="de-AT" sz="3600" b="0" dirty="0"/>
              <a:t>Vielen Dank für Ihre Aufmerksamkeit!</a:t>
            </a:r>
          </a:p>
          <a:p>
            <a:pPr algn="ctr"/>
            <a:r>
              <a:rPr lang="de-AT" sz="2400" b="0" dirty="0"/>
              <a:t>Ihre Fragen beantworte ich gerne jetzt oder unter:</a:t>
            </a:r>
          </a:p>
          <a:p>
            <a:pPr algn="ctr"/>
            <a:r>
              <a:rPr lang="de-AT" sz="2400" b="0" dirty="0"/>
              <a:t>shabnam.tauboeck@tuwien.ac.at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1"/>
          <a:stretch/>
        </p:blipFill>
        <p:spPr bwMode="auto">
          <a:xfrm>
            <a:off x="3262780" y="4473304"/>
            <a:ext cx="2618441" cy="1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2286000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AT" i="1" dirty="0">
                <a:latin typeface="DMSans-Bold"/>
              </a:rPr>
              <a:t>https://www.tuwien.at/quinn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216217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B6BADFA4-36DC-417D-A605-01D0D67FE4DC}"/>
              </a:ext>
            </a:extLst>
          </p:cNvPr>
          <p:cNvSpPr/>
          <p:nvPr/>
        </p:nvSpPr>
        <p:spPr>
          <a:xfrm>
            <a:off x="1859671" y="1508131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4CE30-3D91-4B4D-9D24-F1093C8B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auf 2 Ebenen</a:t>
            </a: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C01ABCE-1629-4BB8-B115-9B8C7A348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1" t="40385" r="7692" b="38461"/>
          <a:stretch/>
        </p:blipFill>
        <p:spPr bwMode="auto">
          <a:xfrm>
            <a:off x="689734" y="947760"/>
            <a:ext cx="611316" cy="5603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B00991D-104F-444D-AE2C-20DD65F1093B}"/>
              </a:ext>
            </a:extLst>
          </p:cNvPr>
          <p:cNvSpPr/>
          <p:nvPr/>
        </p:nvSpPr>
        <p:spPr>
          <a:xfrm>
            <a:off x="1331640" y="947760"/>
            <a:ext cx="1728192" cy="537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Erhebung</a:t>
            </a:r>
            <a:endParaRPr lang="de-AT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D8F5D3D-7B99-4D98-9205-DF1CF000D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128140"/>
              </p:ext>
            </p:extLst>
          </p:nvPr>
        </p:nvGraphicFramePr>
        <p:xfrm>
          <a:off x="-508756" y="1667839"/>
          <a:ext cx="5400600" cy="435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63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D8F5D3D-7B99-4D98-9205-DF1CF000D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840896"/>
              </p:ext>
            </p:extLst>
          </p:nvPr>
        </p:nvGraphicFramePr>
        <p:xfrm>
          <a:off x="1687939" y="1567273"/>
          <a:ext cx="1758783" cy="172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D10A0681-44A1-455D-8CE8-2DCF2CB44AC7}"/>
              </a:ext>
            </a:extLst>
          </p:cNvPr>
          <p:cNvSpPr/>
          <p:nvPr/>
        </p:nvSpPr>
        <p:spPr>
          <a:xfrm>
            <a:off x="3385586" y="3603509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B6BADFA4-36DC-417D-A605-01D0D67FE4DC}"/>
              </a:ext>
            </a:extLst>
          </p:cNvPr>
          <p:cNvSpPr/>
          <p:nvPr/>
        </p:nvSpPr>
        <p:spPr>
          <a:xfrm>
            <a:off x="2235457" y="1451954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4CE30-3D91-4B4D-9D24-F1093C8B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auf 2 Ebenen</a:t>
            </a: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C01ABCE-1629-4BB8-B115-9B8C7A3484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1" t="40385" r="7692" b="38461"/>
          <a:stretch/>
        </p:blipFill>
        <p:spPr bwMode="auto">
          <a:xfrm>
            <a:off x="689734" y="947760"/>
            <a:ext cx="611316" cy="5603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B00991D-104F-444D-AE2C-20DD65F1093B}"/>
              </a:ext>
            </a:extLst>
          </p:cNvPr>
          <p:cNvSpPr/>
          <p:nvPr/>
        </p:nvSpPr>
        <p:spPr>
          <a:xfrm>
            <a:off x="1444147" y="947760"/>
            <a:ext cx="2246366" cy="4946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Erhebung</a:t>
            </a:r>
            <a:endParaRPr lang="de-AT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30C3FE3-8E7E-488D-BC1F-C7467C637C3E}"/>
              </a:ext>
            </a:extLst>
          </p:cNvPr>
          <p:cNvSpPr/>
          <p:nvPr/>
        </p:nvSpPr>
        <p:spPr>
          <a:xfrm>
            <a:off x="360611" y="3893897"/>
            <a:ext cx="1980000" cy="524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Lehrende</a:t>
            </a:r>
            <a:endParaRPr lang="de-AT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FD5BE1B9-8404-44A7-A06C-5D434D3534B2}"/>
              </a:ext>
            </a:extLst>
          </p:cNvPr>
          <p:cNvSpPr/>
          <p:nvPr/>
        </p:nvSpPr>
        <p:spPr>
          <a:xfrm>
            <a:off x="360611" y="4787565"/>
            <a:ext cx="1980000" cy="524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Stellungnahme</a:t>
            </a:r>
            <a:endParaRPr lang="de-AT" dirty="0"/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C337B6AC-579D-4357-8DDD-EBE91C4CE382}"/>
              </a:ext>
            </a:extLst>
          </p:cNvPr>
          <p:cNvSpPr/>
          <p:nvPr/>
        </p:nvSpPr>
        <p:spPr>
          <a:xfrm>
            <a:off x="1018739" y="3603509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CFADBD9-2D89-4757-A14C-DCF5A8315C95}"/>
              </a:ext>
            </a:extLst>
          </p:cNvPr>
          <p:cNvSpPr/>
          <p:nvPr/>
        </p:nvSpPr>
        <p:spPr>
          <a:xfrm>
            <a:off x="360611" y="2996952"/>
            <a:ext cx="4413439" cy="595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Evaluationsbericht LVA Ebene</a:t>
            </a:r>
            <a:br>
              <a:rPr lang="de-DE" dirty="0"/>
            </a:br>
            <a:r>
              <a:rPr lang="de-DE" dirty="0"/>
              <a:t>Identifizierung „kritischer“ LVA</a:t>
            </a:r>
            <a:endParaRPr lang="de-AT" dirty="0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073D8EA3-48BF-44CD-BBA7-9B4E8E0A75ED}"/>
              </a:ext>
            </a:extLst>
          </p:cNvPr>
          <p:cNvSpPr/>
          <p:nvPr/>
        </p:nvSpPr>
        <p:spPr>
          <a:xfrm>
            <a:off x="2235457" y="2711833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58BC18D3-4B91-4F82-AC67-0A6CB3FC0AAB}"/>
              </a:ext>
            </a:extLst>
          </p:cNvPr>
          <p:cNvSpPr/>
          <p:nvPr/>
        </p:nvSpPr>
        <p:spPr>
          <a:xfrm>
            <a:off x="1018739" y="4464149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54F1AC05-3B73-4C86-9229-8800236741C4}"/>
              </a:ext>
            </a:extLst>
          </p:cNvPr>
          <p:cNvSpPr/>
          <p:nvPr/>
        </p:nvSpPr>
        <p:spPr>
          <a:xfrm>
            <a:off x="2660868" y="3893897"/>
            <a:ext cx="2113183" cy="1418618"/>
          </a:xfrm>
          <a:prstGeom prst="roundRect">
            <a:avLst>
              <a:gd name="adj" fmla="val 79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TUTextLight"/>
              </a:rPr>
              <a:t>Studiendekan_in</a:t>
            </a:r>
            <a:r>
              <a:rPr lang="de-DE" dirty="0">
                <a:latin typeface="TUTextLight"/>
              </a:rPr>
              <a:t> Studienkommission</a:t>
            </a:r>
            <a:endParaRPr lang="de-AT" dirty="0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5A27FC94-F074-4A2D-9EC9-21EE1595B8D2}"/>
              </a:ext>
            </a:extLst>
          </p:cNvPr>
          <p:cNvSpPr/>
          <p:nvPr/>
        </p:nvSpPr>
        <p:spPr>
          <a:xfrm>
            <a:off x="1018739" y="5339941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0A5F4AD-98C0-40F4-A739-90A995E5729E}"/>
              </a:ext>
            </a:extLst>
          </p:cNvPr>
          <p:cNvSpPr/>
          <p:nvPr/>
        </p:nvSpPr>
        <p:spPr>
          <a:xfrm>
            <a:off x="5727376" y="3325286"/>
            <a:ext cx="2246365" cy="64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Evaluationsbericht auf Studienebene</a:t>
            </a:r>
            <a:endParaRPr lang="de-AT" dirty="0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9260D1B-072F-4E15-8B75-093F6DAD2B89}"/>
              </a:ext>
            </a:extLst>
          </p:cNvPr>
          <p:cNvSpPr/>
          <p:nvPr/>
        </p:nvSpPr>
        <p:spPr>
          <a:xfrm>
            <a:off x="360611" y="5711384"/>
            <a:ext cx="4413439" cy="885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Fokusgruppe: Kategorisierung der zugrundeliegenden Problemstellung Ableitung </a:t>
            </a:r>
            <a:r>
              <a:rPr lang="de-AT" dirty="0">
                <a:latin typeface="TUTextLight"/>
              </a:rPr>
              <a:t>geeigneter Maßnahmen</a:t>
            </a:r>
            <a:endParaRPr lang="de-AT" dirty="0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496ADE9D-B3E3-4C2E-82C3-126FB53DE8E1}"/>
              </a:ext>
            </a:extLst>
          </p:cNvPr>
          <p:cNvSpPr/>
          <p:nvPr/>
        </p:nvSpPr>
        <p:spPr>
          <a:xfrm>
            <a:off x="4772350" y="2852936"/>
            <a:ext cx="663746" cy="3888432"/>
          </a:xfrm>
          <a:prstGeom prst="rightBrace">
            <a:avLst>
              <a:gd name="adj1" fmla="val 41491"/>
              <a:gd name="adj2" fmla="val 2254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28D3B90B-3489-43E2-BCC0-8D14AC503B0F}"/>
              </a:ext>
            </a:extLst>
          </p:cNvPr>
          <p:cNvSpPr/>
          <p:nvPr/>
        </p:nvSpPr>
        <p:spPr>
          <a:xfrm>
            <a:off x="6518685" y="4046120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05A2040F-0A47-41D7-AAC2-884764165ABE}"/>
              </a:ext>
            </a:extLst>
          </p:cNvPr>
          <p:cNvSpPr/>
          <p:nvPr/>
        </p:nvSpPr>
        <p:spPr>
          <a:xfrm>
            <a:off x="5727376" y="4344235"/>
            <a:ext cx="2246365" cy="874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Qualitätssicherung der Studienpläne</a:t>
            </a:r>
            <a:endParaRPr lang="de-AT" dirty="0"/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68F9A585-FDDB-43A4-ACFC-C5046B9A9FB0}"/>
              </a:ext>
            </a:extLst>
          </p:cNvPr>
          <p:cNvSpPr/>
          <p:nvPr/>
        </p:nvSpPr>
        <p:spPr>
          <a:xfrm>
            <a:off x="6518685" y="5265232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5C6977-2CB9-4293-B039-01DB42F1D197}"/>
              </a:ext>
            </a:extLst>
          </p:cNvPr>
          <p:cNvSpPr/>
          <p:nvPr/>
        </p:nvSpPr>
        <p:spPr>
          <a:xfrm>
            <a:off x="5727376" y="5578454"/>
            <a:ext cx="2246365" cy="874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dirty="0"/>
              <a:t>Externes Peer Review</a:t>
            </a:r>
            <a:endParaRPr lang="de-AT" dirty="0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8707963C-38EE-410C-B2A3-8C5552F6059E}"/>
              </a:ext>
            </a:extLst>
          </p:cNvPr>
          <p:cNvSpPr/>
          <p:nvPr/>
        </p:nvSpPr>
        <p:spPr>
          <a:xfrm>
            <a:off x="3385586" y="5350903"/>
            <a:ext cx="663746" cy="2520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49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Überblick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Blip>
                <a:blip r:embed="rId2"/>
              </a:buBlip>
            </a:pPr>
            <a:endParaRPr lang="de-AT" dirty="0"/>
          </a:p>
          <a:p>
            <a:pPr marL="457200" indent="-457200">
              <a:spcAft>
                <a:spcPts val="600"/>
              </a:spcAft>
              <a:buBlip>
                <a:blip r:embed="rId2"/>
              </a:buBlip>
            </a:pPr>
            <a:r>
              <a:rPr lang="de-AT" sz="3200" b="1" dirty="0"/>
              <a:t>Problemstellung</a:t>
            </a:r>
          </a:p>
          <a:p>
            <a:pPr marL="457200" indent="-457200">
              <a:spcAft>
                <a:spcPts val="600"/>
              </a:spcAft>
              <a:buBlip>
                <a:blip r:embed="rId2"/>
              </a:buBlip>
            </a:pPr>
            <a:r>
              <a:rPr lang="de-AT" sz="3200" b="1" dirty="0"/>
              <a:t>Anforderungen</a:t>
            </a:r>
          </a:p>
          <a:p>
            <a:pPr marL="457200" indent="-457200">
              <a:spcAft>
                <a:spcPts val="600"/>
              </a:spcAft>
              <a:buBlip>
                <a:blip r:embed="rId2"/>
              </a:buBlip>
            </a:pPr>
            <a:r>
              <a:rPr lang="de-AT" sz="3200" b="1" dirty="0"/>
              <a:t>QUINN</a:t>
            </a:r>
          </a:p>
          <a:p>
            <a:pPr marL="457200" indent="-457200">
              <a:spcAft>
                <a:spcPts val="600"/>
              </a:spcAft>
              <a:buBlip>
                <a:blip r:embed="rId2"/>
              </a:buBlip>
            </a:pPr>
            <a:r>
              <a:rPr lang="de-AT" sz="3200" dirty="0"/>
              <a:t>Ein erster Einblick</a:t>
            </a:r>
            <a:endParaRPr lang="de-AT" sz="3200" b="1" dirty="0"/>
          </a:p>
          <a:p>
            <a:pPr marL="457200" indent="-457200">
              <a:spcAft>
                <a:spcPts val="600"/>
              </a:spcAft>
              <a:buBlip>
                <a:blip r:embed="rId2"/>
              </a:buBlip>
            </a:pPr>
            <a:r>
              <a:rPr lang="de-AT" sz="3200" dirty="0"/>
              <a:t>Verzahnung mit dem QM in zwei Ebenen</a:t>
            </a:r>
            <a:endParaRPr lang="de-AT" sz="3200" b="1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11" name="Inhaltsplatzhalter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1"/>
          <a:stretch/>
        </p:blipFill>
        <p:spPr bwMode="auto">
          <a:xfrm>
            <a:off x="5845326" y="1172570"/>
            <a:ext cx="2339803" cy="15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Problemstellung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Studierbarkeit</a:t>
            </a:r>
          </a:p>
          <a:p>
            <a:pPr lvl="1"/>
            <a:r>
              <a:rPr lang="de-AT" dirty="0"/>
              <a:t>Die hochschulischen Rahmenbedingungen sollen so gestaltet sein, dass das Absolvieren des Studiums in der Toleranzstudiendauer bei angemessenem Zeitaufwand realisierbar ist</a:t>
            </a:r>
          </a:p>
          <a:p>
            <a:r>
              <a:rPr lang="de-AT" dirty="0"/>
              <a:t>Angemessener Zeitaufwand</a:t>
            </a:r>
          </a:p>
          <a:p>
            <a:pPr lvl="1"/>
            <a:r>
              <a:rPr lang="de-AT" dirty="0"/>
              <a:t>angegebener </a:t>
            </a:r>
            <a:r>
              <a:rPr lang="de-AT" dirty="0" err="1"/>
              <a:t>Workload</a:t>
            </a:r>
            <a:r>
              <a:rPr lang="de-AT" dirty="0"/>
              <a:t> pro Semester entspricht dem tatsächlich erforderlichen Arbeitsaufwand</a:t>
            </a:r>
          </a:p>
          <a:p>
            <a:endParaRPr lang="de-AT" dirty="0"/>
          </a:p>
          <a:p>
            <a:pPr algn="ctr"/>
            <a:r>
              <a:rPr lang="de-AT" dirty="0"/>
              <a:t>„ECTS-Gerechtigkeit“</a:t>
            </a:r>
          </a:p>
          <a:p>
            <a:r>
              <a:rPr lang="de-A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155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Anforderungen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Grundlagen in AG QML</a:t>
            </a:r>
          </a:p>
          <a:p>
            <a:pPr lvl="1"/>
            <a:r>
              <a:rPr lang="de-AT" dirty="0"/>
              <a:t>Vertretern der Studierenden, Lehrenden, Betriebsrat, Senat, Studienkommissionen</a:t>
            </a:r>
          </a:p>
          <a:p>
            <a:r>
              <a:rPr lang="de-AT" dirty="0"/>
              <a:t>Möglichst genaue Erhebung </a:t>
            </a:r>
          </a:p>
          <a:p>
            <a:pPr marL="457200" lvl="1" indent="0">
              <a:buNone/>
            </a:pPr>
            <a:r>
              <a:rPr lang="de-AT" dirty="0"/>
              <a:t>=&gt;  Lerntagebuch</a:t>
            </a:r>
          </a:p>
          <a:p>
            <a:r>
              <a:rPr lang="de-AT" dirty="0"/>
              <a:t>Anonymität</a:t>
            </a:r>
          </a:p>
          <a:p>
            <a:pPr marL="457200" lvl="1" indent="0">
              <a:buNone/>
            </a:pPr>
            <a:r>
              <a:rPr lang="de-AT" dirty="0"/>
              <a:t>=&gt; außerhalb von TISS</a:t>
            </a:r>
          </a:p>
          <a:p>
            <a:r>
              <a:rPr lang="de-AT" dirty="0"/>
              <a:t>Möglichst flächendeckend</a:t>
            </a:r>
          </a:p>
          <a:p>
            <a:r>
              <a:rPr lang="de-AT" dirty="0"/>
              <a:t>Komfortabel, Schnell und Mobil</a:t>
            </a:r>
          </a:p>
          <a:p>
            <a:endParaRPr lang="de-AT" dirty="0"/>
          </a:p>
        </p:txBody>
      </p:sp>
      <p:sp>
        <p:nvSpPr>
          <p:cNvPr id="8" name="Geschweifte Klammer rechts 7"/>
          <p:cNvSpPr/>
          <p:nvPr/>
        </p:nvSpPr>
        <p:spPr>
          <a:xfrm>
            <a:off x="5652120" y="3356992"/>
            <a:ext cx="432048" cy="1925928"/>
          </a:xfrm>
          <a:prstGeom prst="rightBrace">
            <a:avLst>
              <a:gd name="adj1" fmla="val 51673"/>
              <a:gd name="adj2" fmla="val 515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6300192" y="405834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+mn-lt"/>
              </a:rPr>
              <a:t>=&gt; APP</a:t>
            </a:r>
            <a:r>
              <a:rPr lang="de-A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47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- Studierendendaten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Studium</a:t>
            </a:r>
          </a:p>
          <a:p>
            <a:pPr lvl="1"/>
            <a:r>
              <a:rPr lang="de-AT" dirty="0"/>
              <a:t>Jeder Studierende ist genau einem (ordentlichen) Studium zugeordnet</a:t>
            </a:r>
          </a:p>
          <a:p>
            <a:r>
              <a:rPr lang="de-AT" b="1" dirty="0"/>
              <a:t>Semester</a:t>
            </a:r>
          </a:p>
          <a:p>
            <a:pPr lvl="1"/>
            <a:r>
              <a:rPr lang="de-AT" dirty="0"/>
              <a:t>In welchem Semester wurde das ausgewählten Studium begonnen</a:t>
            </a:r>
          </a:p>
          <a:p>
            <a:r>
              <a:rPr lang="de-AT" b="1" dirty="0"/>
              <a:t>Lehrveranstaltungen </a:t>
            </a:r>
          </a:p>
          <a:p>
            <a:pPr lvl="1"/>
            <a:r>
              <a:rPr lang="de-AT" dirty="0"/>
              <a:t>Auswahl in </a:t>
            </a:r>
            <a:r>
              <a:rPr lang="de-AT" dirty="0" err="1"/>
              <a:t>DropDown</a:t>
            </a:r>
            <a:r>
              <a:rPr lang="de-AT" dirty="0"/>
              <a:t>: zugeordnet zu Studium laut Curriculum </a:t>
            </a:r>
          </a:p>
          <a:p>
            <a:pPr lvl="1"/>
            <a:r>
              <a:rPr lang="de-AT" dirty="0"/>
              <a:t>Zusätzliche Auswahl aus Liste aller LVAs  </a:t>
            </a:r>
          </a:p>
        </p:txBody>
      </p:sp>
    </p:spTree>
    <p:extLst>
      <p:ext uri="{BB962C8B-B14F-4D97-AF65-F5344CB8AC3E}">
        <p14:creationId xmlns:p14="http://schemas.microsoft.com/office/powerpoint/2010/main" val="316171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- Studierendendaten</a:t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Validierung</a:t>
            </a:r>
          </a:p>
          <a:p>
            <a:pPr lvl="1"/>
            <a:r>
              <a:rPr lang="de-AT" dirty="0"/>
              <a:t>via TU-Studierendenemail</a:t>
            </a:r>
          </a:p>
          <a:p>
            <a:pPr lvl="1"/>
            <a:r>
              <a:rPr lang="de-AT" dirty="0"/>
              <a:t>freiwillige Angaben: Alter, Geschlecht, Berufstätigkeit (in h), Betreuungspflicht</a:t>
            </a:r>
          </a:p>
          <a:p>
            <a:r>
              <a:rPr lang="de-AT" b="1" dirty="0"/>
              <a:t>Anonymität</a:t>
            </a:r>
          </a:p>
          <a:p>
            <a:pPr lvl="1"/>
            <a:r>
              <a:rPr lang="de-AT" dirty="0"/>
              <a:t>Die für die Auswertung an die TU Wien übergebenen Daten beinhalten nur eine anonymisierte ID und keinerlei personenbezogene Daten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722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- Features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b="1" dirty="0"/>
              <a:t>Zeitraum der Erhebung</a:t>
            </a:r>
            <a:r>
              <a:rPr lang="de-AT" dirty="0"/>
              <a:t> </a:t>
            </a:r>
          </a:p>
          <a:p>
            <a:pPr lvl="1">
              <a:spcAft>
                <a:spcPts val="0"/>
              </a:spcAft>
            </a:pPr>
            <a:r>
              <a:rPr lang="de-AT" dirty="0"/>
              <a:t>Start im WS und im SS möglich</a:t>
            </a:r>
          </a:p>
          <a:p>
            <a:pPr lvl="1">
              <a:spcAft>
                <a:spcPts val="0"/>
              </a:spcAft>
            </a:pPr>
            <a:r>
              <a:rPr lang="de-AT" dirty="0"/>
              <a:t>über die Semestergrenzen hinweg</a:t>
            </a:r>
            <a:endParaRPr lang="de-AT" sz="2000" dirty="0"/>
          </a:p>
          <a:p>
            <a:r>
              <a:rPr lang="de-AT" b="1" dirty="0"/>
              <a:t>Tägliche Berichtsabgabe von investierter Zeit </a:t>
            </a:r>
          </a:p>
          <a:p>
            <a:pPr lvl="1"/>
            <a:r>
              <a:rPr lang="de-AT" dirty="0"/>
              <a:t>Einfach und rasch</a:t>
            </a:r>
          </a:p>
          <a:p>
            <a:pPr lvl="1"/>
            <a:r>
              <a:rPr lang="de-AT" dirty="0"/>
              <a:t>Wie viel habe ich gemacht?</a:t>
            </a:r>
            <a:endParaRPr lang="de-AT" sz="1600" dirty="0"/>
          </a:p>
          <a:p>
            <a:pPr lvl="1"/>
            <a:r>
              <a:rPr lang="de-AT" dirty="0"/>
              <a:t>Für welche LVA habe ich das gemacht?</a:t>
            </a:r>
            <a:endParaRPr lang="de-AT" sz="2000" dirty="0"/>
          </a:p>
          <a:p>
            <a:pPr lvl="1"/>
            <a:r>
              <a:rPr lang="de-AT" dirty="0"/>
              <a:t>Spezifizierung der Art des Aufwandes</a:t>
            </a:r>
            <a:endParaRPr lang="de-AT" sz="2000" dirty="0"/>
          </a:p>
          <a:p>
            <a:pPr lvl="2"/>
            <a:r>
              <a:rPr lang="de-AT" dirty="0"/>
              <a:t>Vor Ort Anwesenheit in LVA</a:t>
            </a:r>
            <a:endParaRPr lang="de-AT" sz="1800" dirty="0"/>
          </a:p>
          <a:p>
            <a:pPr lvl="2"/>
            <a:r>
              <a:rPr lang="de-AT" dirty="0"/>
              <a:t>Vorbereitung für LVA (Speziell für Übungen)</a:t>
            </a:r>
            <a:endParaRPr lang="de-AT" sz="1800" dirty="0"/>
          </a:p>
          <a:p>
            <a:pPr lvl="2"/>
            <a:r>
              <a:rPr lang="de-AT" dirty="0"/>
              <a:t>Prüfungsvorbereitung</a:t>
            </a:r>
            <a:endParaRPr lang="de-AT" sz="1800" dirty="0"/>
          </a:p>
          <a:p>
            <a:pPr lvl="2"/>
            <a:r>
              <a:rPr lang="de-AT" dirty="0"/>
              <a:t>Sonstiges</a:t>
            </a:r>
            <a:endParaRPr lang="de-AT" sz="18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498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- Features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b="1" dirty="0"/>
              <a:t>Regelmäßige Erinnerung </a:t>
            </a:r>
          </a:p>
          <a:p>
            <a:pPr lvl="1"/>
            <a:r>
              <a:rPr lang="de-AT" dirty="0" err="1"/>
              <a:t>Notifications</a:t>
            </a:r>
            <a:r>
              <a:rPr lang="de-AT" b="1" dirty="0"/>
              <a:t> </a:t>
            </a:r>
            <a:r>
              <a:rPr lang="de-AT" dirty="0"/>
              <a:t>administrierbar</a:t>
            </a:r>
            <a:endParaRPr lang="de-AT" sz="1200" dirty="0"/>
          </a:p>
          <a:p>
            <a:pPr lvl="0"/>
            <a:r>
              <a:rPr lang="de-AT" b="1" dirty="0"/>
              <a:t>Statistik für Studierende: </a:t>
            </a:r>
            <a:endParaRPr lang="de-AT" sz="2400" b="1" dirty="0"/>
          </a:p>
          <a:p>
            <a:pPr lvl="1"/>
            <a:r>
              <a:rPr lang="de-AT" dirty="0"/>
              <a:t>Vergleich nur mit eigener Leistung um Verzerrungen zu verhindern</a:t>
            </a:r>
            <a:endParaRPr lang="de-AT" sz="2000" dirty="0"/>
          </a:p>
          <a:p>
            <a:pPr lvl="0"/>
            <a:r>
              <a:rPr lang="de-AT" dirty="0"/>
              <a:t>Möglichkeit die Teilnahme einer LVA jederzeit</a:t>
            </a:r>
            <a:endParaRPr lang="de-AT" sz="2400" dirty="0"/>
          </a:p>
          <a:p>
            <a:pPr lvl="1"/>
            <a:r>
              <a:rPr lang="de-AT" dirty="0"/>
              <a:t>Abzubrechen oder abzuschließen mit Angabe eines Grundes </a:t>
            </a:r>
          </a:p>
          <a:p>
            <a:pPr lvl="2"/>
            <a:r>
              <a:rPr lang="de-AT" dirty="0"/>
              <a:t>Abbruch:</a:t>
            </a:r>
            <a:endParaRPr lang="de-AT" sz="1600" dirty="0"/>
          </a:p>
          <a:p>
            <a:pPr lvl="3"/>
            <a:r>
              <a:rPr lang="de-AT" dirty="0"/>
              <a:t>Aus Zeitgründen</a:t>
            </a:r>
            <a:endParaRPr lang="de-AT" sz="1600" dirty="0"/>
          </a:p>
          <a:p>
            <a:pPr lvl="3"/>
            <a:r>
              <a:rPr lang="de-AT" dirty="0"/>
              <a:t>Schwierigkeiten mit Stundenplan (Überlappung)</a:t>
            </a:r>
            <a:endParaRPr lang="de-AT" sz="1600" dirty="0"/>
          </a:p>
          <a:p>
            <a:pPr lvl="3"/>
            <a:r>
              <a:rPr lang="de-AT" dirty="0"/>
              <a:t>Anschluss verloren</a:t>
            </a:r>
            <a:endParaRPr lang="de-AT" sz="1600" dirty="0"/>
          </a:p>
          <a:p>
            <a:pPr lvl="3"/>
            <a:r>
              <a:rPr lang="de-AT" dirty="0"/>
              <a:t>Sonstige Gründe</a:t>
            </a:r>
            <a:endParaRPr lang="de-AT" sz="1600" dirty="0"/>
          </a:p>
          <a:p>
            <a:pPr lvl="2"/>
            <a:r>
              <a:rPr lang="de-AT" dirty="0"/>
              <a:t>Abschluss</a:t>
            </a:r>
            <a:endParaRPr lang="de-AT" sz="1600" dirty="0"/>
          </a:p>
          <a:p>
            <a:pPr lvl="3"/>
            <a:r>
              <a:rPr lang="de-AT" dirty="0"/>
              <a:t>Prüfungsnote (positiv/negativ) </a:t>
            </a:r>
            <a:endParaRPr lang="de-AT" sz="1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7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QUINN - Datenaustausch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LVA Daten TU Wien → QUINN</a:t>
            </a:r>
          </a:p>
          <a:p>
            <a:pPr lvl="1"/>
            <a:r>
              <a:rPr lang="de-AT" dirty="0"/>
              <a:t>LVA Nummer und Titel</a:t>
            </a:r>
          </a:p>
          <a:p>
            <a:pPr lvl="1"/>
            <a:r>
              <a:rPr lang="de-AT" dirty="0"/>
              <a:t>Zuordnung zu Curricula</a:t>
            </a:r>
          </a:p>
          <a:p>
            <a:pPr lvl="1"/>
            <a:r>
              <a:rPr lang="de-AT" dirty="0"/>
              <a:t>Jeweils zu Semesterbeginn </a:t>
            </a:r>
          </a:p>
          <a:p>
            <a:pPr lvl="1"/>
            <a:endParaRPr lang="de-AT" dirty="0"/>
          </a:p>
          <a:p>
            <a:r>
              <a:rPr lang="de-AT" dirty="0"/>
              <a:t>Erhobene Daten QUINN → TU Wien</a:t>
            </a:r>
          </a:p>
          <a:p>
            <a:pPr lvl="1"/>
            <a:r>
              <a:rPr lang="de-AT" dirty="0"/>
              <a:t>Zwischenstände aggregiert</a:t>
            </a:r>
          </a:p>
          <a:p>
            <a:pPr lvl="1"/>
            <a:r>
              <a:rPr lang="de-AT" dirty="0"/>
              <a:t>Jeweils zu vereinbarten Stichtagen vollständige Datenübergabe</a:t>
            </a:r>
          </a:p>
          <a:p>
            <a:pPr lvl="1"/>
            <a:r>
              <a:rPr lang="de-AT" dirty="0"/>
              <a:t>Vollständig anonymisiert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35856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halt_blauer_Rahmen_ohne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</Template>
  <TotalTime>0</TotalTime>
  <Words>664</Words>
  <Application>Microsoft Office PowerPoint</Application>
  <DocSecurity>0</DocSecurity>
  <PresentationFormat>Bildschirmpräsentation (4:3)</PresentationFormat>
  <Paragraphs>159</Paragraphs>
  <Slides>18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Calibri</vt:lpstr>
      <vt:lpstr>DMSans-Bold</vt:lpstr>
      <vt:lpstr>Symbol</vt:lpstr>
      <vt:lpstr>TU Headline Bold</vt:lpstr>
      <vt:lpstr>TU Text Light</vt:lpstr>
      <vt:lpstr>TU Text Regular</vt:lpstr>
      <vt:lpstr>TUTextLight</vt:lpstr>
      <vt:lpstr>Wingdings</vt:lpstr>
      <vt:lpstr>Titel mit weißem Rahmen und dunklem Logo</vt:lpstr>
      <vt:lpstr>Inhalt_blauer_Rahmen</vt:lpstr>
      <vt:lpstr>1_Inhalt_blauer_Rahmen_ohneLogo</vt:lpstr>
      <vt:lpstr>QUINN: ein Lerntagebuch für Studierende zur partizipativen Erhebung des realen Lernaufwandes auf Lehrveranstaltungsebene   3. Dialog zur hochschulischen Lehre  Dr. Shabnam Tauböck Zentrum für strategische Lehrentwicklung Technische Universität Wien</vt:lpstr>
      <vt:lpstr>Überblick</vt:lpstr>
      <vt:lpstr>Problemstellung</vt:lpstr>
      <vt:lpstr>Anforderungen</vt:lpstr>
      <vt:lpstr>QUINN - Studierendendaten </vt:lpstr>
      <vt:lpstr>QUINN - Studierendendaten </vt:lpstr>
      <vt:lpstr>QUINN - Features</vt:lpstr>
      <vt:lpstr>QUINN - Features</vt:lpstr>
      <vt:lpstr>QUINN - Datenaustausch</vt:lpstr>
      <vt:lpstr>QUINN – die APP</vt:lpstr>
      <vt:lpstr>Pilotphase</vt:lpstr>
      <vt:lpstr>QUINN – Beteiligung</vt:lpstr>
      <vt:lpstr>QUINN – Erster Einblick</vt:lpstr>
      <vt:lpstr>Verzahnung mit QM auf 2 Ebenen</vt:lpstr>
      <vt:lpstr>Ausblick</vt:lpstr>
      <vt:lpstr>PowerPoint-Präsentation</vt:lpstr>
      <vt:lpstr>Ergebnisse auf 2 Ebenen</vt:lpstr>
      <vt:lpstr>Ergebnisse auf 2 Ebenen</vt:lpstr>
    </vt:vector>
  </TitlesOfParts>
  <Manager/>
  <Company>TU Wien - Campusversion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Studienrechtliche Grundlagen für Lehrende</dc:title>
  <dc:subject/>
  <dc:creator>Gruendling</dc:creator>
  <cp:keywords/>
  <dc:description/>
  <cp:lastModifiedBy>Treml, Beate</cp:lastModifiedBy>
  <cp:revision>261</cp:revision>
  <dcterms:created xsi:type="dcterms:W3CDTF">2015-04-22T10:25:47Z</dcterms:created>
  <dcterms:modified xsi:type="dcterms:W3CDTF">2021-05-17T07:18:20Z</dcterms:modified>
  <cp:category/>
  <dc:identifier/>
  <cp:contentStatus/>
  <dc:language/>
  <cp:version/>
</cp:coreProperties>
</file>