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2814AF-6760-3409-854B-C128586F4BE8}" name="Ungar, Christina" initials="CU" userId="S::Christina.Ungar@oead.at::96eecdf5-a89c-41ba-b555-7d0ba0b340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3154A61-9DA4-9982-9153-5CDA08C4B2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D1F152-2D4D-AB23-2CBD-373DBD3E4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F2517-5574-4E91-9076-95EC805E2D29}" type="datetimeFigureOut">
              <a:rPr lang="de-AT" smtClean="0"/>
              <a:t>25.03.2025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7BA76D-066F-1237-E292-E94B60108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1983A7-E4BA-7E88-E366-C8DD700E1A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CEB2-C963-43B5-A359-FC0B69BF82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680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9E6004A-6084-3E62-7F20-A36A14343A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278" r="8305" b="509"/>
          <a:stretch/>
        </p:blipFill>
        <p:spPr>
          <a:xfrm>
            <a:off x="6421969" y="384067"/>
            <a:ext cx="5770032" cy="3937320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3C94C8C8-61F0-FF8D-6CEC-328A95A342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354" y="605105"/>
            <a:ext cx="2160887" cy="29922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4BEBA05-52EE-92B1-041D-0A08AB6885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91184" y="5555287"/>
            <a:ext cx="2304448" cy="425072"/>
          </a:xfrm>
          <a:prstGeom prst="rect">
            <a:avLst/>
          </a:prstGeom>
        </p:spPr>
      </p:pic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33F91E21-E144-7CAF-93DE-BAAE0CDF27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600" y="4390354"/>
            <a:ext cx="5954184" cy="114319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4267"/>
              </a:lnSpc>
              <a:buNone/>
              <a:defRPr sz="4000" b="1">
                <a:solidFill>
                  <a:schemeClr val="tx1"/>
                </a:solidFill>
              </a:defRPr>
            </a:lvl1pPr>
            <a:lvl2pPr algn="l">
              <a:defRPr sz="3733" b="1"/>
            </a:lvl2pPr>
            <a:lvl3pPr algn="l">
              <a:defRPr sz="3733" b="1"/>
            </a:lvl3pPr>
            <a:lvl4pPr algn="l">
              <a:defRPr sz="3733" b="1"/>
            </a:lvl4pPr>
            <a:lvl5pPr algn="l">
              <a:defRPr sz="3733" b="1"/>
            </a:lvl5pPr>
          </a:lstStyle>
          <a:p>
            <a:pPr lvl="0"/>
            <a:r>
              <a:rPr lang="de-DE" dirty="0"/>
              <a:t>Headline Beispiel über zwei Zeilen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10" name="Textplatzhalter 15">
            <a:extLst>
              <a:ext uri="{FF2B5EF4-FFF2-40B4-BE49-F238E27FC236}">
                <a16:creationId xmlns:a16="http://schemas.microsoft.com/office/drawing/2014/main" id="{1B03498E-2CB2-2A7F-B14D-6EC148DF43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0251" y="5519833"/>
            <a:ext cx="5365749" cy="59266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15000"/>
              </a:lnSpc>
              <a:spcBef>
                <a:spcPts val="1333"/>
              </a:spcBef>
              <a:buClr>
                <a:schemeClr val="dk1"/>
              </a:buClr>
              <a:buSzPts val="1100"/>
              <a:buNone/>
              <a:defRPr sz="24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400">
                <a:solidFill>
                  <a:schemeClr val="tx1"/>
                </a:solidFill>
              </a:defRPr>
            </a:lvl3pPr>
            <a:lvl4pPr algn="l">
              <a:defRPr sz="2400">
                <a:solidFill>
                  <a:schemeClr val="tx1"/>
                </a:solidFill>
              </a:defRPr>
            </a:lvl4pPr>
            <a:lvl5pPr algn="l">
              <a:defRPr sz="2400">
                <a:solidFill>
                  <a:schemeClr val="tx1"/>
                </a:solidFill>
              </a:defRPr>
            </a:lvl5pPr>
          </a:lstStyle>
          <a:p>
            <a:pPr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de-AT" sz="24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Datum oder Zusatztext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06FCB81-2D5E-A8C8-CBE0-50F20C4DE69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13857" y="596459"/>
            <a:ext cx="2717691" cy="299227"/>
          </a:xfrm>
          <a:prstGeom prst="rect">
            <a:avLst/>
          </a:prstGeom>
        </p:spPr>
      </p:pic>
      <p:sp>
        <p:nvSpPr>
          <p:cNvPr id="3" name="Foliennummernplatzhalter 20">
            <a:extLst>
              <a:ext uri="{FF2B5EF4-FFF2-40B4-BE49-F238E27FC236}">
                <a16:creationId xmlns:a16="http://schemas.microsoft.com/office/drawing/2014/main" id="{0662FC79-D46C-9F9A-8539-F158F24FCF6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075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">
          <p15:clr>
            <a:srgbClr val="FBAE40"/>
          </p15:clr>
        </p15:guide>
        <p15:guide id="2" orient="horz" pos="486">
          <p15:clr>
            <a:srgbClr val="FBAE40"/>
          </p15:clr>
        </p15:guide>
        <p15:guide id="3" orient="horz" pos="8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8F22BF3-6A26-6585-72B8-98755D8A24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E6E150-DD3A-C3E1-90C9-DE35CC5525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3215" y="1820957"/>
            <a:ext cx="10658685" cy="3743760"/>
          </a:xfrm>
        </p:spPr>
        <p:txBody>
          <a:bodyPr/>
          <a:lstStyle>
            <a:lvl1pPr marL="342900" marR="0" indent="-342900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Arial" panose="020B0604020202020204" pitchFamily="34" charset="0"/>
              <a:buChar char="•"/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AT" sz="2133" b="0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Foliennummernplatzhalter 20">
            <a:extLst>
              <a:ext uri="{FF2B5EF4-FFF2-40B4-BE49-F238E27FC236}">
                <a16:creationId xmlns:a16="http://schemas.microsoft.com/office/drawing/2014/main" id="{9E1B8DC8-BE59-F050-3044-7595958498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5A4B14-E2F4-D3D3-663C-A16F34011D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367" y="596900"/>
            <a:ext cx="9059333" cy="635847"/>
          </a:xfrm>
        </p:spPr>
        <p:txBody>
          <a:bodyPr>
            <a:normAutofit/>
          </a:bodyPr>
          <a:lstStyle>
            <a:lvl1pPr marL="0" indent="0">
              <a:buNone/>
              <a:defRPr lang="de-DE" sz="3200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>
              <a:defRPr lang="de-AT" sz="3867" b="1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028968D-5C5D-CF04-194C-41F8F3FF127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4B2560C-803B-3553-9211-9E5B290B69F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90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86">
          <p15:clr>
            <a:srgbClr val="FBAE40"/>
          </p15:clr>
        </p15:guide>
        <p15:guide id="5" orient="horz" pos="694">
          <p15:clr>
            <a:srgbClr val="FBAE40"/>
          </p15:clr>
        </p15:guide>
        <p15:guide id="8" orient="horz" pos="2630">
          <p15:clr>
            <a:srgbClr val="FBAE40"/>
          </p15:clr>
        </p15:guide>
        <p15:guide id="9" pos="340">
          <p15:clr>
            <a:srgbClr val="FBAE40"/>
          </p15:clr>
        </p15:guide>
        <p15:guide id="10" pos="5382">
          <p15:clr>
            <a:srgbClr val="FBAE40"/>
          </p15:clr>
        </p15:guide>
        <p15:guide id="11" orient="horz" pos="84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Text_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6551E310-6EFB-E3CC-D953-0E88E1933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3" name="Bildplatzhalter 7">
            <a:extLst>
              <a:ext uri="{FF2B5EF4-FFF2-40B4-BE49-F238E27FC236}">
                <a16:creationId xmlns:a16="http://schemas.microsoft.com/office/drawing/2014/main" id="{ACE5F9FE-DECA-478C-51CF-BBC032C17B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251" y="1820957"/>
            <a:ext cx="5365749" cy="388769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A7C01F0B-138C-2BF1-16B0-BEF341130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600" y="575703"/>
            <a:ext cx="5954184" cy="57364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3733" b="1">
                <a:solidFill>
                  <a:schemeClr val="tx1"/>
                </a:solidFill>
              </a:defRPr>
            </a:lvl1pPr>
            <a:lvl2pPr algn="l">
              <a:defRPr sz="3733" b="1"/>
            </a:lvl2pPr>
            <a:lvl3pPr algn="l">
              <a:defRPr sz="3733" b="1"/>
            </a:lvl3pPr>
            <a:lvl4pPr algn="l">
              <a:defRPr sz="3733" b="1"/>
            </a:lvl4pPr>
            <a:lvl5pPr algn="l">
              <a:defRPr sz="3733" b="1"/>
            </a:lvl5pPr>
          </a:lstStyle>
          <a:p>
            <a:pPr lvl="0"/>
            <a:r>
              <a:rPr lang="de-DE" dirty="0"/>
              <a:t>Headline Beispiel</a:t>
            </a:r>
          </a:p>
        </p:txBody>
      </p:sp>
      <p:sp>
        <p:nvSpPr>
          <p:cNvPr id="11" name="Textplatzhalter 15">
            <a:extLst>
              <a:ext uri="{FF2B5EF4-FFF2-40B4-BE49-F238E27FC236}">
                <a16:creationId xmlns:a16="http://schemas.microsoft.com/office/drawing/2014/main" id="{5F029393-67AC-C017-C0BD-7C964CE0D7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1" y="1134391"/>
            <a:ext cx="5365749" cy="59266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15000"/>
              </a:lnSpc>
              <a:spcBef>
                <a:spcPts val="1333"/>
              </a:spcBef>
              <a:buClr>
                <a:schemeClr val="dk1"/>
              </a:buClr>
              <a:buSzPts val="1100"/>
              <a:buNone/>
              <a:defRPr sz="24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400">
                <a:solidFill>
                  <a:schemeClr val="tx1"/>
                </a:solidFill>
              </a:defRPr>
            </a:lvl3pPr>
            <a:lvl4pPr algn="l">
              <a:defRPr sz="2400">
                <a:solidFill>
                  <a:schemeClr val="tx1"/>
                </a:solidFill>
              </a:defRPr>
            </a:lvl4pPr>
            <a:lvl5pPr algn="l">
              <a:defRPr sz="2400">
                <a:solidFill>
                  <a:schemeClr val="tx1"/>
                </a:solidFill>
              </a:defRPr>
            </a:lvl5pPr>
          </a:lstStyle>
          <a:p>
            <a:pPr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de-AT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Bild mit Text rechts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D76EF132-63C5-7EA0-2AF9-0B6F7B1F7A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4517" y="1820957"/>
            <a:ext cx="4967817" cy="388769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67"/>
              </a:lnSpc>
              <a:defRPr sz="1867" b="0">
                <a:solidFill>
                  <a:schemeClr val="tx1"/>
                </a:solidFill>
              </a:defRPr>
            </a:lvl1pPr>
            <a:lvl2pPr algn="l">
              <a:defRPr sz="1867">
                <a:solidFill>
                  <a:schemeClr val="tx1"/>
                </a:solidFill>
              </a:defRPr>
            </a:lvl2pPr>
            <a:lvl3pPr algn="l">
              <a:defRPr sz="1867">
                <a:solidFill>
                  <a:schemeClr val="tx1"/>
                </a:solidFill>
              </a:defRPr>
            </a:lvl3pPr>
            <a:lvl4pPr algn="l">
              <a:defRPr sz="1867">
                <a:solidFill>
                  <a:schemeClr val="tx1"/>
                </a:solidFill>
              </a:defRPr>
            </a:lvl4pPr>
            <a:lvl5pPr algn="l"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20">
            <a:extLst>
              <a:ext uri="{FF2B5EF4-FFF2-40B4-BE49-F238E27FC236}">
                <a16:creationId xmlns:a16="http://schemas.microsoft.com/office/drawing/2014/main" id="{E5510C70-E73E-ED86-A581-F24FD2019E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4C407B5-89CC-5E66-91EC-098D8C19CF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C77939-DF5A-29F8-7AA9-A494673C86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97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">
          <p15:clr>
            <a:srgbClr val="FBAE40"/>
          </p15:clr>
        </p15:guide>
        <p15:guide id="2" orient="horz" pos="486">
          <p15:clr>
            <a:srgbClr val="FBAE40"/>
          </p15:clr>
        </p15:guide>
        <p15:guide id="3" orient="horz" pos="84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8F22BF3-6A26-6585-72B8-98755D8A24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E6E150-DD3A-C3E1-90C9-DE35CC5525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3215" y="1820957"/>
            <a:ext cx="10658685" cy="3743760"/>
          </a:xfrm>
        </p:spPr>
        <p:txBody>
          <a:bodyPr/>
          <a:lstStyle>
            <a:lvl1pPr marL="342900" marR="0" indent="-342900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Arial" panose="020B0604020202020204" pitchFamily="34" charset="0"/>
              <a:buChar char="•"/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AT" sz="2133" b="0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Foliennummernplatzhalter 20">
            <a:extLst>
              <a:ext uri="{FF2B5EF4-FFF2-40B4-BE49-F238E27FC236}">
                <a16:creationId xmlns:a16="http://schemas.microsoft.com/office/drawing/2014/main" id="{9E1B8DC8-BE59-F050-3044-7595958498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5A4B14-E2F4-D3D3-663C-A16F34011D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367" y="596900"/>
            <a:ext cx="9059333" cy="635847"/>
          </a:xfrm>
        </p:spPr>
        <p:txBody>
          <a:bodyPr>
            <a:normAutofit/>
          </a:bodyPr>
          <a:lstStyle>
            <a:lvl1pPr marL="0" indent="0">
              <a:buNone/>
              <a:defRPr lang="de-DE" sz="3200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>
              <a:defRPr lang="de-AT" sz="3867" b="1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028968D-5C5D-CF04-194C-41F8F3FF127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4B2560C-803B-3553-9211-9E5B290B69F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  <p:pic>
        <p:nvPicPr>
          <p:cNvPr id="2" name="Grafik 1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3D7B769C-010C-78CD-F0CA-23E3C82354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278" r="8305" b="509"/>
          <a:stretch/>
        </p:blipFill>
        <p:spPr>
          <a:xfrm>
            <a:off x="1455074" y="-451176"/>
            <a:ext cx="11243733" cy="767243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39C3273-F69D-6E35-D004-5527FAA37D3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3172" y="5993525"/>
            <a:ext cx="1728336" cy="3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42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86">
          <p15:clr>
            <a:srgbClr val="FBAE40"/>
          </p15:clr>
        </p15:guide>
        <p15:guide id="5" orient="horz" pos="694">
          <p15:clr>
            <a:srgbClr val="FBAE40"/>
          </p15:clr>
        </p15:guide>
        <p15:guide id="8" orient="horz" pos="2630">
          <p15:clr>
            <a:srgbClr val="FBAE40"/>
          </p15:clr>
        </p15:guide>
        <p15:guide id="9" pos="340">
          <p15:clr>
            <a:srgbClr val="FBAE40"/>
          </p15:clr>
        </p15:guide>
        <p15:guide id="10" pos="5382">
          <p15:clr>
            <a:srgbClr val="FBAE40"/>
          </p15:clr>
        </p15:guide>
        <p15:guide id="11" orient="horz" pos="84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6637A7-912D-CE8B-697D-B7EC5CC2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8A2E35-C1A7-27DB-69FB-0772780E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6" name="Foliennummernplatzhalter 20">
            <a:extLst>
              <a:ext uri="{FF2B5EF4-FFF2-40B4-BE49-F238E27FC236}">
                <a16:creationId xmlns:a16="http://schemas.microsoft.com/office/drawing/2014/main" id="{E9464086-FC80-DEB3-866C-41C0EDBF9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22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94E7DEA-B2CD-4F02-0F4F-D3753A3F5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Workshopreihentitel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AB88A26-237B-777B-657E-C063F3B07A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0251" y="5519833"/>
            <a:ext cx="7351303" cy="592667"/>
          </a:xfrm>
        </p:spPr>
        <p:txBody>
          <a:bodyPr>
            <a:normAutofit/>
          </a:bodyPr>
          <a:lstStyle/>
          <a:p>
            <a:r>
              <a:rPr lang="de-DE" dirty="0"/>
              <a:t>Dieser Workshop wird vom Bundeskanzleramt finanziert.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445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5EF2651-18FE-0C8C-A1D7-2640ABC85B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C1EA19-2AE5-7EE0-D9FD-7F9BBCAC0A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574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4842F34-6A46-C79A-AF9A-94EE717D0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9931A2-3A1B-FAD0-A087-1D12426654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628055F-F47F-0451-8179-9A18C247D7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5F4DC94-B1B2-5830-AE23-D1ABBE731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629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3F2D10-C098-D9F6-FCDB-FCBFB1CDD1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03DF25-B862-85E4-9467-9BCC1A44B9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25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Ungar, Christina</dc:creator>
  <cp:lastModifiedBy>Moling, Elvira</cp:lastModifiedBy>
  <cp:revision>7</cp:revision>
  <dcterms:created xsi:type="dcterms:W3CDTF">2024-02-02T14:20:50Z</dcterms:created>
  <dcterms:modified xsi:type="dcterms:W3CDTF">2025-03-25T12:40:41Z</dcterms:modified>
</cp:coreProperties>
</file>